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4" r:id="rId5"/>
    <p:sldId id="263"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5"/>
    <p:restoredTop sz="96405"/>
  </p:normalViewPr>
  <p:slideViewPr>
    <p:cSldViewPr snapToGrid="0" snapToObjects="1">
      <p:cViewPr varScale="1">
        <p:scale>
          <a:sx n="131" d="100"/>
          <a:sy n="131" d="100"/>
        </p:scale>
        <p:origin x="3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fr-FR"/>
              <a:t>Modifiez le style du titre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9/20/21</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
Deuxième niveau
Troisième niveau
Quatrième niveau
Cinquième niveau</a:t>
            </a:r>
            <a:endParaRPr lang="en-US" dirty="0"/>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fr-FR"/>
              <a:t>Modifier les styles du texte du masque
Deuxième niveau
Troisième niveau
Quatrième niveau
Cinquième niveau</a:t>
            </a:r>
            <a:endParaRPr lang="en-US" dirty="0"/>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a:t>Modifier les styles du texte du masque
Deuxième niveau
Troisième niveau
Quatrième niveau
Cinquième niveau</a:t>
            </a:r>
            <a:endParaRPr lang="en-US" dirty="0"/>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8" name="Title 1"/>
          <p:cNvSpPr>
            <a:spLocks noGrp="1"/>
          </p:cNvSpPr>
          <p:nvPr>
            <p:ph type="title"/>
          </p:nvPr>
        </p:nvSpPr>
        <p:spPr>
          <a:xfrm>
            <a:off x="685801" y="609600"/>
            <a:ext cx="10131425" cy="1456267"/>
          </a:xfrm>
        </p:spPr>
        <p:txBody>
          <a:bodyPr/>
          <a:lstStyle/>
          <a:p>
            <a:r>
              <a:rPr lang="fr-FR"/>
              <a:t>Modifiez le style du titre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fr-FR"/>
              <a:t>Modifiez le style du titre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fr-FR"/>
              <a:t>Modifier les styles du texte du masque
Deuxième niveau
Troisième niveau
Quatrième niveau
Cinquième niveau</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fr-FR"/>
              <a:t>Modifier les styles du texte du masque
Deuxième niveau
Troisième niveau
Quatrième niveau
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fr-FR"/>
              <a:t>Modifier les styles du texte du masque
Deuxième niveau
Troisième niveau
Quatrième niveau
Cinquième niveau</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9/20/21</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03AE8E-28E1-A040-8826-D5E9A2665218}"/>
              </a:ext>
            </a:extLst>
          </p:cNvPr>
          <p:cNvSpPr>
            <a:spLocks noGrp="1"/>
          </p:cNvSpPr>
          <p:nvPr>
            <p:ph type="ctrTitle"/>
          </p:nvPr>
        </p:nvSpPr>
        <p:spPr/>
        <p:txBody>
          <a:bodyPr/>
          <a:lstStyle/>
          <a:p>
            <a:r>
              <a:rPr lang="fr-FR" dirty="0"/>
              <a:t>ATELIER MATHS EN JEANS</a:t>
            </a:r>
          </a:p>
        </p:txBody>
      </p:sp>
      <p:sp>
        <p:nvSpPr>
          <p:cNvPr id="3" name="Sous-titre 2">
            <a:extLst>
              <a:ext uri="{FF2B5EF4-FFF2-40B4-BE49-F238E27FC236}">
                <a16:creationId xmlns:a16="http://schemas.microsoft.com/office/drawing/2014/main" id="{4EB9E1DD-AD83-4D4B-A120-FDD6095A02F2}"/>
              </a:ext>
            </a:extLst>
          </p:cNvPr>
          <p:cNvSpPr>
            <a:spLocks noGrp="1"/>
          </p:cNvSpPr>
          <p:nvPr>
            <p:ph type="subTitle" idx="1"/>
          </p:nvPr>
        </p:nvSpPr>
        <p:spPr/>
        <p:txBody>
          <a:bodyPr/>
          <a:lstStyle/>
          <a:p>
            <a:r>
              <a:rPr lang="fr-FR" dirty="0"/>
              <a:t>Une autre façon de voir les maths</a:t>
            </a:r>
          </a:p>
        </p:txBody>
      </p:sp>
    </p:spTree>
    <p:extLst>
      <p:ext uri="{BB962C8B-B14F-4D97-AF65-F5344CB8AC3E}">
        <p14:creationId xmlns:p14="http://schemas.microsoft.com/office/powerpoint/2010/main" val="1484755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505B82-8EC2-D044-A4E1-EE6B68610E27}"/>
              </a:ext>
            </a:extLst>
          </p:cNvPr>
          <p:cNvSpPr>
            <a:spLocks noGrp="1"/>
          </p:cNvSpPr>
          <p:nvPr>
            <p:ph type="title"/>
          </p:nvPr>
        </p:nvSpPr>
        <p:spPr/>
        <p:txBody>
          <a:bodyPr/>
          <a:lstStyle/>
          <a:p>
            <a:r>
              <a:rPr lang="fr-FR" dirty="0"/>
              <a:t>Comme un chercheur…</a:t>
            </a:r>
          </a:p>
        </p:txBody>
      </p:sp>
      <p:sp>
        <p:nvSpPr>
          <p:cNvPr id="3" name="Espace réservé du contenu 2">
            <a:extLst>
              <a:ext uri="{FF2B5EF4-FFF2-40B4-BE49-F238E27FC236}">
                <a16:creationId xmlns:a16="http://schemas.microsoft.com/office/drawing/2014/main" id="{486E8E69-806D-1444-B8ED-1FC9E58166B6}"/>
              </a:ext>
            </a:extLst>
          </p:cNvPr>
          <p:cNvSpPr>
            <a:spLocks noGrp="1"/>
          </p:cNvSpPr>
          <p:nvPr>
            <p:ph idx="1"/>
          </p:nvPr>
        </p:nvSpPr>
        <p:spPr/>
        <p:txBody>
          <a:bodyPr>
            <a:normAutofit lnSpcReduction="10000"/>
          </a:bodyPr>
          <a:lstStyle/>
          <a:p>
            <a:r>
              <a:rPr lang="fr-FR" sz="2400" dirty="0"/>
              <a:t>Pendant 1 année, une fois par semaine, appréhende les maths comme le font les chercheurs.</a:t>
            </a:r>
          </a:p>
          <a:p>
            <a:pPr marL="0" indent="0">
              <a:buNone/>
            </a:pPr>
            <a:endParaRPr lang="fr-FR" sz="2400" dirty="0"/>
          </a:p>
          <a:p>
            <a:r>
              <a:rPr lang="fr-FR" sz="2400" dirty="0"/>
              <a:t>Un problème et beaucoup de solutions: Un VRAI CHERCHEUR en Mathématiques te demande de réfléchir sur un problème donné. A toi d’en donner ta ou tes solutions.</a:t>
            </a:r>
          </a:p>
          <a:p>
            <a:endParaRPr lang="fr-FR" sz="2400" dirty="0"/>
          </a:p>
          <a:p>
            <a:r>
              <a:rPr lang="fr-FR" sz="2400" dirty="0"/>
              <a:t>Le travail se fait par petits groupes de 3 ou 4 personnes.</a:t>
            </a:r>
          </a:p>
          <a:p>
            <a:pPr marL="0" indent="0">
              <a:buNone/>
            </a:pPr>
            <a:endParaRPr lang="fr-FR" sz="2400" dirty="0"/>
          </a:p>
        </p:txBody>
      </p:sp>
    </p:spTree>
    <p:extLst>
      <p:ext uri="{BB962C8B-B14F-4D97-AF65-F5344CB8AC3E}">
        <p14:creationId xmlns:p14="http://schemas.microsoft.com/office/powerpoint/2010/main" val="4247628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4EDE88-64D2-AF40-8C0E-FFDBE100204B}"/>
              </a:ext>
            </a:extLst>
          </p:cNvPr>
          <p:cNvSpPr>
            <a:spLocks noGrp="1"/>
          </p:cNvSpPr>
          <p:nvPr>
            <p:ph type="title"/>
          </p:nvPr>
        </p:nvSpPr>
        <p:spPr>
          <a:xfrm>
            <a:off x="685801" y="609600"/>
            <a:ext cx="10131425" cy="1102469"/>
          </a:xfrm>
        </p:spPr>
        <p:txBody>
          <a:bodyPr/>
          <a:lstStyle/>
          <a:p>
            <a:r>
              <a:rPr lang="fr-FR" dirty="0"/>
              <a:t>AVEC QUI, QUAND et Où?</a:t>
            </a:r>
          </a:p>
        </p:txBody>
      </p:sp>
      <p:sp>
        <p:nvSpPr>
          <p:cNvPr id="3" name="Espace réservé du contenu 2">
            <a:extLst>
              <a:ext uri="{FF2B5EF4-FFF2-40B4-BE49-F238E27FC236}">
                <a16:creationId xmlns:a16="http://schemas.microsoft.com/office/drawing/2014/main" id="{7A6F37D3-29CC-A443-8F80-1540354DF3C7}"/>
              </a:ext>
            </a:extLst>
          </p:cNvPr>
          <p:cNvSpPr>
            <a:spLocks noGrp="1"/>
          </p:cNvSpPr>
          <p:nvPr>
            <p:ph idx="1"/>
          </p:nvPr>
        </p:nvSpPr>
        <p:spPr>
          <a:xfrm>
            <a:off x="685801" y="1712068"/>
            <a:ext cx="10131425" cy="4503905"/>
          </a:xfrm>
        </p:spPr>
        <p:txBody>
          <a:bodyPr>
            <a:normAutofit/>
          </a:bodyPr>
          <a:lstStyle/>
          <a:p>
            <a:pPr marL="0" indent="0">
              <a:buNone/>
            </a:pPr>
            <a:r>
              <a:rPr lang="fr-FR" sz="2400" dirty="0">
                <a:solidFill>
                  <a:srgbClr val="FFFF00"/>
                </a:solidFill>
              </a:rPr>
              <a:t> QUI?</a:t>
            </a:r>
          </a:p>
          <a:p>
            <a:r>
              <a:rPr lang="fr-FR" sz="2400" dirty="0"/>
              <a:t>Un Chercheur de l’université de Paris, Un professeur des classes préparatoires, Un professeur du collège</a:t>
            </a:r>
          </a:p>
          <a:p>
            <a:r>
              <a:rPr lang="fr-FR" sz="2400" dirty="0"/>
              <a:t>Ouvert à tous les élèves du site Janson. </a:t>
            </a:r>
            <a:r>
              <a:rPr lang="fr-FR" sz="2400" dirty="0">
                <a:solidFill>
                  <a:srgbClr val="FF0000"/>
                </a:solidFill>
              </a:rPr>
              <a:t>Pas besoin d’être un crack en maths.</a:t>
            </a:r>
          </a:p>
          <a:p>
            <a:pPr marL="0" indent="0">
              <a:buNone/>
            </a:pPr>
            <a:r>
              <a:rPr lang="fr-FR" sz="2400" dirty="0">
                <a:solidFill>
                  <a:srgbClr val="FFFF00"/>
                </a:solidFill>
              </a:rPr>
              <a:t>QUAND?</a:t>
            </a:r>
            <a:endParaRPr lang="fr-FR" sz="2400" dirty="0">
              <a:solidFill>
                <a:srgbClr val="FFFF00"/>
              </a:solidFill>
              <a:latin typeface="Arial" panose="020B0604020202020204" pitchFamily="34" charset="0"/>
              <a:cs typeface="Arial" panose="020B0604020202020204" pitchFamily="34" charset="0"/>
            </a:endParaRPr>
          </a:p>
          <a:p>
            <a:r>
              <a:rPr lang="fr-FR" sz="2400" dirty="0"/>
              <a:t>Les Jeudis de 12h40 à 13h35</a:t>
            </a:r>
          </a:p>
          <a:p>
            <a:pPr marL="0" indent="0">
              <a:buNone/>
            </a:pPr>
            <a:r>
              <a:rPr lang="fr-FR" sz="2400" dirty="0">
                <a:solidFill>
                  <a:srgbClr val="FFFF00"/>
                </a:solidFill>
              </a:rPr>
              <a:t>OÙ?</a:t>
            </a:r>
          </a:p>
          <a:p>
            <a:r>
              <a:rPr lang="fr-FR" sz="2400" dirty="0"/>
              <a:t>En salle C008</a:t>
            </a:r>
          </a:p>
        </p:txBody>
      </p:sp>
    </p:spTree>
    <p:extLst>
      <p:ext uri="{BB962C8B-B14F-4D97-AF65-F5344CB8AC3E}">
        <p14:creationId xmlns:p14="http://schemas.microsoft.com/office/powerpoint/2010/main" val="2358176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3828D3-CC2B-9040-9B0A-3CA91E3F0D54}"/>
              </a:ext>
            </a:extLst>
          </p:cNvPr>
          <p:cNvSpPr>
            <a:spLocks noGrp="1"/>
          </p:cNvSpPr>
          <p:nvPr>
            <p:ph type="title"/>
          </p:nvPr>
        </p:nvSpPr>
        <p:spPr/>
        <p:txBody>
          <a:bodyPr/>
          <a:lstStyle/>
          <a:p>
            <a:r>
              <a:rPr lang="fr-FR" dirty="0"/>
              <a:t>Et à la fin du mois de mars…</a:t>
            </a:r>
          </a:p>
        </p:txBody>
      </p:sp>
      <p:sp>
        <p:nvSpPr>
          <p:cNvPr id="3" name="Espace réservé du contenu 2">
            <a:extLst>
              <a:ext uri="{FF2B5EF4-FFF2-40B4-BE49-F238E27FC236}">
                <a16:creationId xmlns:a16="http://schemas.microsoft.com/office/drawing/2014/main" id="{2CC3F636-22FF-8A4F-A051-81FE1604946F}"/>
              </a:ext>
            </a:extLst>
          </p:cNvPr>
          <p:cNvSpPr>
            <a:spLocks noGrp="1"/>
          </p:cNvSpPr>
          <p:nvPr>
            <p:ph idx="1"/>
          </p:nvPr>
        </p:nvSpPr>
        <p:spPr/>
        <p:txBody>
          <a:bodyPr/>
          <a:lstStyle/>
          <a:p>
            <a:pPr marL="0" indent="0">
              <a:buNone/>
            </a:pPr>
            <a:r>
              <a:rPr lang="fr-FR" dirty="0"/>
              <a:t>	</a:t>
            </a:r>
            <a:r>
              <a:rPr lang="fr-FR" sz="3200" dirty="0">
                <a:solidFill>
                  <a:srgbClr val="FF0000"/>
                </a:solidFill>
              </a:rPr>
              <a:t>Une rencontre avec tous les ateliers maths en Jeans de 	l’île de France</a:t>
            </a:r>
            <a:r>
              <a:rPr lang="fr-FR" sz="2400" dirty="0"/>
              <a:t> </a:t>
            </a:r>
            <a:r>
              <a:rPr lang="fr-FR" sz="2400" dirty="0">
                <a:solidFill>
                  <a:srgbClr val="FF0000"/>
                </a:solidFill>
              </a:rPr>
              <a:t>à l’école CENTRALE SUPELEC</a:t>
            </a:r>
          </a:p>
          <a:p>
            <a:pPr marL="0" indent="0">
              <a:buNone/>
            </a:pPr>
            <a:r>
              <a:rPr lang="fr-FR" sz="2400" dirty="0"/>
              <a:t>	Par équipes, vous devrez exposer votre sujet et vos 	solutions devant les 	autres participants et des visiteurs extérieurs au projet. Vous pourrez ainsi 	discuter avec les autres équipes sur leurs idées, leurs difficultés comme de 	</a:t>
            </a:r>
            <a:r>
              <a:rPr lang="fr-FR" sz="2400" dirty="0">
                <a:solidFill>
                  <a:srgbClr val="FFFF00"/>
                </a:solidFill>
              </a:rPr>
              <a:t>VRAIS CHERCHEURS!</a:t>
            </a:r>
          </a:p>
        </p:txBody>
      </p:sp>
    </p:spTree>
    <p:extLst>
      <p:ext uri="{BB962C8B-B14F-4D97-AF65-F5344CB8AC3E}">
        <p14:creationId xmlns:p14="http://schemas.microsoft.com/office/powerpoint/2010/main" val="1605707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365BD9-D629-DF45-9175-C1E330DE1F69}"/>
              </a:ext>
            </a:extLst>
          </p:cNvPr>
          <p:cNvSpPr>
            <a:spLocks noGrp="1"/>
          </p:cNvSpPr>
          <p:nvPr>
            <p:ph type="title"/>
          </p:nvPr>
        </p:nvSpPr>
        <p:spPr>
          <a:xfrm>
            <a:off x="714983" y="2907758"/>
            <a:ext cx="10131425" cy="1456267"/>
          </a:xfrm>
        </p:spPr>
        <p:txBody>
          <a:bodyPr>
            <a:normAutofit/>
          </a:bodyPr>
          <a:lstStyle/>
          <a:p>
            <a:pPr algn="ctr"/>
            <a:r>
              <a:rPr lang="fr-FR" sz="5400" dirty="0"/>
              <a:t>EXEMPLES DE SUJETS</a:t>
            </a:r>
          </a:p>
        </p:txBody>
      </p:sp>
    </p:spTree>
    <p:extLst>
      <p:ext uri="{BB962C8B-B14F-4D97-AF65-F5344CB8AC3E}">
        <p14:creationId xmlns:p14="http://schemas.microsoft.com/office/powerpoint/2010/main" val="2117295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65F9CF-3793-2042-A12F-E6EC996A03C6}"/>
              </a:ext>
            </a:extLst>
          </p:cNvPr>
          <p:cNvSpPr>
            <a:spLocks noGrp="1"/>
          </p:cNvSpPr>
          <p:nvPr>
            <p:ph type="title"/>
          </p:nvPr>
        </p:nvSpPr>
        <p:spPr>
          <a:xfrm>
            <a:off x="685801" y="327498"/>
            <a:ext cx="10131425" cy="1456267"/>
          </a:xfrm>
        </p:spPr>
        <p:txBody>
          <a:bodyPr/>
          <a:lstStyle/>
          <a:p>
            <a:r>
              <a:rPr lang="fr-FR" dirty="0"/>
              <a:t>Le jeu de l’urbanisme</a:t>
            </a:r>
          </a:p>
        </p:txBody>
      </p:sp>
      <p:sp>
        <p:nvSpPr>
          <p:cNvPr id="3" name="Espace réservé du contenu 2">
            <a:extLst>
              <a:ext uri="{FF2B5EF4-FFF2-40B4-BE49-F238E27FC236}">
                <a16:creationId xmlns:a16="http://schemas.microsoft.com/office/drawing/2014/main" id="{97CC82F8-61A2-7544-B1D8-3ECEE9C65491}"/>
              </a:ext>
            </a:extLst>
          </p:cNvPr>
          <p:cNvSpPr>
            <a:spLocks noGrp="1"/>
          </p:cNvSpPr>
          <p:nvPr>
            <p:ph idx="1"/>
          </p:nvPr>
        </p:nvSpPr>
        <p:spPr>
          <a:xfrm>
            <a:off x="685800" y="1684867"/>
            <a:ext cx="10131425" cy="3649133"/>
          </a:xfrm>
        </p:spPr>
        <p:txBody>
          <a:bodyPr>
            <a:normAutofit/>
          </a:bodyPr>
          <a:lstStyle/>
          <a:p>
            <a:pPr marL="0" indent="0">
              <a:buNone/>
            </a:pPr>
            <a:r>
              <a:rPr lang="fr-FR" sz="2400" dirty="0"/>
              <a:t>Vous êtes le maire d’une ville. Vous voulez </a:t>
            </a:r>
            <a:r>
              <a:rPr lang="fr-FR" sz="2400" dirty="0">
                <a:solidFill>
                  <a:srgbClr val="FFFF00"/>
                </a:solidFill>
              </a:rPr>
              <a:t>créer autant de quartiers et d’usines. </a:t>
            </a:r>
            <a:r>
              <a:rPr lang="fr-FR" sz="2400" dirty="0"/>
              <a:t>L’objectif est que chaque usine soit reliée à chaque quartier par une route en respectant l’unique règle d’urbanisme: </a:t>
            </a:r>
            <a:r>
              <a:rPr lang="fr-FR" sz="2400" dirty="0">
                <a:solidFill>
                  <a:srgbClr val="FFFF00"/>
                </a:solidFill>
              </a:rPr>
              <a:t>les routes ne peuvent pas se croiser</a:t>
            </a:r>
            <a:r>
              <a:rPr lang="fr-FR" sz="2400" dirty="0"/>
              <a:t>.</a:t>
            </a:r>
          </a:p>
          <a:p>
            <a:pPr marL="0" indent="0">
              <a:buNone/>
            </a:pPr>
            <a:r>
              <a:rPr lang="fr-FR" sz="3200" dirty="0">
                <a:solidFill>
                  <a:srgbClr val="FF0000"/>
                </a:solidFill>
              </a:rPr>
              <a:t>Que se passe-t-il si la ville a la forme de la terre?</a:t>
            </a:r>
          </a:p>
          <a:p>
            <a:pPr marL="0" indent="0">
              <a:buNone/>
            </a:pPr>
            <a:r>
              <a:rPr lang="fr-FR" sz="3200" dirty="0">
                <a:solidFill>
                  <a:srgbClr val="FF0000"/>
                </a:solidFill>
              </a:rPr>
              <a:t>Et si elle a la forme d’une tasse de café?</a:t>
            </a:r>
          </a:p>
        </p:txBody>
      </p:sp>
    </p:spTree>
    <p:extLst>
      <p:ext uri="{BB962C8B-B14F-4D97-AF65-F5344CB8AC3E}">
        <p14:creationId xmlns:p14="http://schemas.microsoft.com/office/powerpoint/2010/main" val="3106028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67D5A9-74A2-0F49-832C-C0C9C078F284}"/>
              </a:ext>
            </a:extLst>
          </p:cNvPr>
          <p:cNvSpPr>
            <a:spLocks noGrp="1"/>
          </p:cNvSpPr>
          <p:nvPr>
            <p:ph type="title"/>
          </p:nvPr>
        </p:nvSpPr>
        <p:spPr/>
        <p:txBody>
          <a:bodyPr/>
          <a:lstStyle/>
          <a:p>
            <a:r>
              <a:rPr lang="fr-FR" dirty="0"/>
              <a:t>Le jeu du ZOMBIE</a:t>
            </a:r>
          </a:p>
        </p:txBody>
      </p:sp>
      <p:sp>
        <p:nvSpPr>
          <p:cNvPr id="3" name="Espace réservé du contenu 2">
            <a:extLst>
              <a:ext uri="{FF2B5EF4-FFF2-40B4-BE49-F238E27FC236}">
                <a16:creationId xmlns:a16="http://schemas.microsoft.com/office/drawing/2014/main" id="{5E2A80D2-3399-7044-BCEB-EE76F70F55DF}"/>
              </a:ext>
            </a:extLst>
          </p:cNvPr>
          <p:cNvSpPr>
            <a:spLocks noGrp="1"/>
          </p:cNvSpPr>
          <p:nvPr>
            <p:ph idx="1"/>
          </p:nvPr>
        </p:nvSpPr>
        <p:spPr/>
        <p:txBody>
          <a:bodyPr/>
          <a:lstStyle/>
          <a:p>
            <a:pPr marL="0" indent="0">
              <a:buNone/>
            </a:pPr>
            <a:r>
              <a:rPr lang="fr-FR" sz="2400" dirty="0"/>
              <a:t>Vous êtes une équipe de scientifiques fous qui cherchent </a:t>
            </a:r>
            <a:r>
              <a:rPr lang="fr-FR" sz="2400" dirty="0">
                <a:solidFill>
                  <a:srgbClr val="FFFF00"/>
                </a:solidFill>
              </a:rPr>
              <a:t>à contaminer toutes les maisons d’un quartier . </a:t>
            </a:r>
          </a:p>
          <a:p>
            <a:pPr marL="0" indent="0">
              <a:buNone/>
            </a:pPr>
            <a:r>
              <a:rPr lang="fr-FR" sz="3200" dirty="0">
                <a:solidFill>
                  <a:srgbClr val="FF0000"/>
                </a:solidFill>
              </a:rPr>
              <a:t>Quelle sera la meilleure stratégie? </a:t>
            </a:r>
          </a:p>
          <a:p>
            <a:pPr marL="0" indent="0">
              <a:buNone/>
            </a:pPr>
            <a:r>
              <a:rPr lang="fr-FR" sz="2400" dirty="0"/>
              <a:t>Discute suivant la taille du quartier, suivant les règles pour représenter une maison…</a:t>
            </a:r>
          </a:p>
          <a:p>
            <a:endParaRPr lang="fr-FR" dirty="0"/>
          </a:p>
        </p:txBody>
      </p:sp>
    </p:spTree>
    <p:extLst>
      <p:ext uri="{BB962C8B-B14F-4D97-AF65-F5344CB8AC3E}">
        <p14:creationId xmlns:p14="http://schemas.microsoft.com/office/powerpoint/2010/main" val="2849782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9EF561-4617-7D4D-963B-8ED6F4A7AE7C}"/>
              </a:ext>
            </a:extLst>
          </p:cNvPr>
          <p:cNvSpPr>
            <a:spLocks noGrp="1"/>
          </p:cNvSpPr>
          <p:nvPr>
            <p:ph type="title"/>
          </p:nvPr>
        </p:nvSpPr>
        <p:spPr/>
        <p:txBody>
          <a:bodyPr/>
          <a:lstStyle/>
          <a:p>
            <a:r>
              <a:rPr lang="fr-FR" dirty="0"/>
              <a:t>Le JEU de l’</a:t>
            </a:r>
            <a:r>
              <a:rPr lang="fr-FR" dirty="0" err="1"/>
              <a:t>evasion</a:t>
            </a:r>
            <a:endParaRPr lang="fr-FR" dirty="0"/>
          </a:p>
        </p:txBody>
      </p:sp>
      <p:sp>
        <p:nvSpPr>
          <p:cNvPr id="3" name="Espace réservé du contenu 2">
            <a:extLst>
              <a:ext uri="{FF2B5EF4-FFF2-40B4-BE49-F238E27FC236}">
                <a16:creationId xmlns:a16="http://schemas.microsoft.com/office/drawing/2014/main" id="{FA0FF28F-C060-1F49-A9A9-C9746CA87D1E}"/>
              </a:ext>
            </a:extLst>
          </p:cNvPr>
          <p:cNvSpPr>
            <a:spLocks noGrp="1"/>
          </p:cNvSpPr>
          <p:nvPr>
            <p:ph idx="1"/>
          </p:nvPr>
        </p:nvSpPr>
        <p:spPr/>
        <p:txBody>
          <a:bodyPr>
            <a:normAutofit/>
          </a:bodyPr>
          <a:lstStyle/>
          <a:p>
            <a:pPr marL="0" indent="0">
              <a:buNone/>
            </a:pPr>
            <a:r>
              <a:rPr lang="fr-FR" sz="2400" dirty="0"/>
              <a:t>Aide les prisonniers à </a:t>
            </a:r>
            <a:r>
              <a:rPr lang="fr-FR" sz="2400" dirty="0">
                <a:solidFill>
                  <a:srgbClr val="FFFF00"/>
                </a:solidFill>
              </a:rPr>
              <a:t>s’échapper d’une prison</a:t>
            </a:r>
            <a:r>
              <a:rPr lang="fr-FR" sz="2400" dirty="0"/>
              <a:t>. </a:t>
            </a:r>
          </a:p>
          <a:p>
            <a:pPr marL="0" indent="0">
              <a:buNone/>
            </a:pPr>
            <a:r>
              <a:rPr lang="fr-FR" sz="2400" dirty="0"/>
              <a:t>Ils </a:t>
            </a:r>
            <a:r>
              <a:rPr lang="fr-FR" sz="2400"/>
              <a:t>peuvent s’échapper </a:t>
            </a:r>
            <a:r>
              <a:rPr lang="fr-FR" sz="2400" dirty="0"/>
              <a:t>par 5 échelles qu’il leur faudra parcourir jusqu’au bout.</a:t>
            </a:r>
          </a:p>
          <a:p>
            <a:pPr marL="0" indent="0">
              <a:buNone/>
            </a:pPr>
            <a:r>
              <a:rPr lang="fr-FR" sz="2800" dirty="0">
                <a:solidFill>
                  <a:srgbClr val="FF0000"/>
                </a:solidFill>
              </a:rPr>
              <a:t>Vaut il mieux prendre une échelle au bord ou celle du milieu?</a:t>
            </a:r>
          </a:p>
          <a:p>
            <a:pPr marL="0" indent="0">
              <a:buNone/>
            </a:pPr>
            <a:r>
              <a:rPr lang="fr-FR" sz="2800" dirty="0">
                <a:solidFill>
                  <a:srgbClr val="FF0000"/>
                </a:solidFill>
              </a:rPr>
              <a:t>Vaut il mieux prendre une échelle qui est courte ou une plus longue?</a:t>
            </a:r>
          </a:p>
          <a:p>
            <a:pPr marL="0" indent="0">
              <a:buNone/>
            </a:pPr>
            <a:r>
              <a:rPr lang="fr-FR" sz="2400" dirty="0"/>
              <a:t>Observe et trouve les meilleures stratégies!</a:t>
            </a:r>
          </a:p>
          <a:p>
            <a:pPr marL="0" indent="0">
              <a:buNone/>
            </a:pPr>
            <a:endParaRPr lang="fr-FR" dirty="0"/>
          </a:p>
        </p:txBody>
      </p:sp>
    </p:spTree>
    <p:extLst>
      <p:ext uri="{BB962C8B-B14F-4D97-AF65-F5344CB8AC3E}">
        <p14:creationId xmlns:p14="http://schemas.microsoft.com/office/powerpoint/2010/main" val="28436551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éleste">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Céleste</Template>
  <TotalTime>48</TotalTime>
  <Words>382</Words>
  <Application>Microsoft Macintosh PowerPoint</Application>
  <PresentationFormat>Grand écran</PresentationFormat>
  <Paragraphs>34</Paragraphs>
  <Slides>8</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8</vt:i4>
      </vt:variant>
    </vt:vector>
  </HeadingPairs>
  <TitlesOfParts>
    <vt:vector size="12" baseType="lpstr">
      <vt:lpstr>Arial</vt:lpstr>
      <vt:lpstr>Calibri</vt:lpstr>
      <vt:lpstr>Calibri Light</vt:lpstr>
      <vt:lpstr>Céleste</vt:lpstr>
      <vt:lpstr>ATELIER MATHS EN JEANS</vt:lpstr>
      <vt:lpstr>Comme un chercheur…</vt:lpstr>
      <vt:lpstr>AVEC QUI, QUAND et Où?</vt:lpstr>
      <vt:lpstr>Et à la fin du mois de mars…</vt:lpstr>
      <vt:lpstr>EXEMPLES DE SUJETS</vt:lpstr>
      <vt:lpstr>Le jeu de l’urbanisme</vt:lpstr>
      <vt:lpstr>Le jeu du ZOMBIE</vt:lpstr>
      <vt:lpstr>Le JEU de l’evasion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ATELIER MATHS EN JEANS</dc:title>
  <dc:creator>Microsoft Office User</dc:creator>
  <cp:lastModifiedBy>Microsoft Office User</cp:lastModifiedBy>
  <cp:revision>8</cp:revision>
  <dcterms:created xsi:type="dcterms:W3CDTF">2021-09-15T12:02:19Z</dcterms:created>
  <dcterms:modified xsi:type="dcterms:W3CDTF">2021-09-20T19:46:40Z</dcterms:modified>
</cp:coreProperties>
</file>