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45"/>
  </p:normalViewPr>
  <p:slideViewPr>
    <p:cSldViewPr snapToGrid="0" snapToObjects="1">
      <p:cViewPr varScale="1">
        <p:scale>
          <a:sx n="109" d="100"/>
          <a:sy n="109" d="100"/>
        </p:scale>
        <p:origin x="63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673FEF-3A5D-BF46-8F29-499C91D4507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434ADBB-BA6F-EB46-A340-43F43A6121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2BF6E14-FE73-4A4C-BCB2-C60138527A60}"/>
              </a:ext>
            </a:extLst>
          </p:cNvPr>
          <p:cNvSpPr>
            <a:spLocks noGrp="1"/>
          </p:cNvSpPr>
          <p:nvPr>
            <p:ph type="dt" sz="half" idx="10"/>
          </p:nvPr>
        </p:nvSpPr>
        <p:spPr/>
        <p:txBody>
          <a:bodyPr/>
          <a:lstStyle/>
          <a:p>
            <a:fld id="{8F1E2FD4-5F54-F84F-80C5-A3804D510365}" type="datetimeFigureOut">
              <a:rPr lang="fr-FR" smtClean="0"/>
              <a:t>09/01/2019</a:t>
            </a:fld>
            <a:endParaRPr lang="fr-FR"/>
          </a:p>
        </p:txBody>
      </p:sp>
      <p:sp>
        <p:nvSpPr>
          <p:cNvPr id="5" name="Espace réservé du pied de page 4">
            <a:extLst>
              <a:ext uri="{FF2B5EF4-FFF2-40B4-BE49-F238E27FC236}">
                <a16:creationId xmlns:a16="http://schemas.microsoft.com/office/drawing/2014/main" id="{36D8F6AE-FE5A-C34E-8B48-85FC2E4AB1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63DCA2-B73B-B244-9B9A-38A947A437F5}"/>
              </a:ext>
            </a:extLst>
          </p:cNvPr>
          <p:cNvSpPr>
            <a:spLocks noGrp="1"/>
          </p:cNvSpPr>
          <p:nvPr>
            <p:ph type="sldNum" sz="quarter" idx="12"/>
          </p:nvPr>
        </p:nvSpPr>
        <p:spPr/>
        <p:txBody>
          <a:bodyPr/>
          <a:lstStyle/>
          <a:p>
            <a:fld id="{83C7608C-2AED-654A-AEB6-A04FB00222E3}" type="slidenum">
              <a:rPr lang="fr-FR" smtClean="0"/>
              <a:t>‹N°›</a:t>
            </a:fld>
            <a:endParaRPr lang="fr-FR"/>
          </a:p>
        </p:txBody>
      </p:sp>
    </p:spTree>
    <p:extLst>
      <p:ext uri="{BB962C8B-B14F-4D97-AF65-F5344CB8AC3E}">
        <p14:creationId xmlns:p14="http://schemas.microsoft.com/office/powerpoint/2010/main" val="10380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D8B6E6-8E03-AB4D-AF0A-9022C80638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FCF3CAF-465B-DE48-AFA0-AF6EC1BA7D27}"/>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04B8F79-1793-2F49-92A0-EA852E29E319}"/>
              </a:ext>
            </a:extLst>
          </p:cNvPr>
          <p:cNvSpPr>
            <a:spLocks noGrp="1"/>
          </p:cNvSpPr>
          <p:nvPr>
            <p:ph type="dt" sz="half" idx="10"/>
          </p:nvPr>
        </p:nvSpPr>
        <p:spPr/>
        <p:txBody>
          <a:bodyPr/>
          <a:lstStyle/>
          <a:p>
            <a:fld id="{8F1E2FD4-5F54-F84F-80C5-A3804D510365}" type="datetimeFigureOut">
              <a:rPr lang="fr-FR" smtClean="0"/>
              <a:t>09/01/2019</a:t>
            </a:fld>
            <a:endParaRPr lang="fr-FR"/>
          </a:p>
        </p:txBody>
      </p:sp>
      <p:sp>
        <p:nvSpPr>
          <p:cNvPr id="5" name="Espace réservé du pied de page 4">
            <a:extLst>
              <a:ext uri="{FF2B5EF4-FFF2-40B4-BE49-F238E27FC236}">
                <a16:creationId xmlns:a16="http://schemas.microsoft.com/office/drawing/2014/main" id="{E8BAAF62-BEE6-1744-81B9-BEC833F785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EAF0B6-ED3A-4E4A-9D7B-3BC7E0A19C45}"/>
              </a:ext>
            </a:extLst>
          </p:cNvPr>
          <p:cNvSpPr>
            <a:spLocks noGrp="1"/>
          </p:cNvSpPr>
          <p:nvPr>
            <p:ph type="sldNum" sz="quarter" idx="12"/>
          </p:nvPr>
        </p:nvSpPr>
        <p:spPr/>
        <p:txBody>
          <a:bodyPr/>
          <a:lstStyle/>
          <a:p>
            <a:fld id="{83C7608C-2AED-654A-AEB6-A04FB00222E3}" type="slidenum">
              <a:rPr lang="fr-FR" smtClean="0"/>
              <a:t>‹N°›</a:t>
            </a:fld>
            <a:endParaRPr lang="fr-FR"/>
          </a:p>
        </p:txBody>
      </p:sp>
    </p:spTree>
    <p:extLst>
      <p:ext uri="{BB962C8B-B14F-4D97-AF65-F5344CB8AC3E}">
        <p14:creationId xmlns:p14="http://schemas.microsoft.com/office/powerpoint/2010/main" val="111713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A78D771-1346-044A-9E19-F939CAB1294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E300CA5-D46F-0E4D-999E-2C38D540F34E}"/>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C648E0E-D7EE-364A-A334-E804BF4D42AB}"/>
              </a:ext>
            </a:extLst>
          </p:cNvPr>
          <p:cNvSpPr>
            <a:spLocks noGrp="1"/>
          </p:cNvSpPr>
          <p:nvPr>
            <p:ph type="dt" sz="half" idx="10"/>
          </p:nvPr>
        </p:nvSpPr>
        <p:spPr/>
        <p:txBody>
          <a:bodyPr/>
          <a:lstStyle/>
          <a:p>
            <a:fld id="{8F1E2FD4-5F54-F84F-80C5-A3804D510365}" type="datetimeFigureOut">
              <a:rPr lang="fr-FR" smtClean="0"/>
              <a:t>09/01/2019</a:t>
            </a:fld>
            <a:endParaRPr lang="fr-FR"/>
          </a:p>
        </p:txBody>
      </p:sp>
      <p:sp>
        <p:nvSpPr>
          <p:cNvPr id="5" name="Espace réservé du pied de page 4">
            <a:extLst>
              <a:ext uri="{FF2B5EF4-FFF2-40B4-BE49-F238E27FC236}">
                <a16:creationId xmlns:a16="http://schemas.microsoft.com/office/drawing/2014/main" id="{885A65C9-76E6-4A4B-938A-217D022068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C1615B-A6B2-2D4F-B5C4-1C8F093CEF16}"/>
              </a:ext>
            </a:extLst>
          </p:cNvPr>
          <p:cNvSpPr>
            <a:spLocks noGrp="1"/>
          </p:cNvSpPr>
          <p:nvPr>
            <p:ph type="sldNum" sz="quarter" idx="12"/>
          </p:nvPr>
        </p:nvSpPr>
        <p:spPr/>
        <p:txBody>
          <a:bodyPr/>
          <a:lstStyle/>
          <a:p>
            <a:fld id="{83C7608C-2AED-654A-AEB6-A04FB00222E3}" type="slidenum">
              <a:rPr lang="fr-FR" smtClean="0"/>
              <a:t>‹N°›</a:t>
            </a:fld>
            <a:endParaRPr lang="fr-FR"/>
          </a:p>
        </p:txBody>
      </p:sp>
    </p:spTree>
    <p:extLst>
      <p:ext uri="{BB962C8B-B14F-4D97-AF65-F5344CB8AC3E}">
        <p14:creationId xmlns:p14="http://schemas.microsoft.com/office/powerpoint/2010/main" val="60932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85D50-DFF7-4943-8DAA-CD00C3E59A3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2775BE0-4294-F84A-90C5-61E804E2459D}"/>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7D387EB-A061-D04E-8124-C843165677ED}"/>
              </a:ext>
            </a:extLst>
          </p:cNvPr>
          <p:cNvSpPr>
            <a:spLocks noGrp="1"/>
          </p:cNvSpPr>
          <p:nvPr>
            <p:ph type="dt" sz="half" idx="10"/>
          </p:nvPr>
        </p:nvSpPr>
        <p:spPr/>
        <p:txBody>
          <a:bodyPr/>
          <a:lstStyle/>
          <a:p>
            <a:fld id="{8F1E2FD4-5F54-F84F-80C5-A3804D510365}" type="datetimeFigureOut">
              <a:rPr lang="fr-FR" smtClean="0"/>
              <a:t>09/01/2019</a:t>
            </a:fld>
            <a:endParaRPr lang="fr-FR"/>
          </a:p>
        </p:txBody>
      </p:sp>
      <p:sp>
        <p:nvSpPr>
          <p:cNvPr id="5" name="Espace réservé du pied de page 4">
            <a:extLst>
              <a:ext uri="{FF2B5EF4-FFF2-40B4-BE49-F238E27FC236}">
                <a16:creationId xmlns:a16="http://schemas.microsoft.com/office/drawing/2014/main" id="{5C1E128A-6BF4-D842-8641-004AAFE804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59EF58-044F-FB4B-954C-03A95E3BE7D2}"/>
              </a:ext>
            </a:extLst>
          </p:cNvPr>
          <p:cNvSpPr>
            <a:spLocks noGrp="1"/>
          </p:cNvSpPr>
          <p:nvPr>
            <p:ph type="sldNum" sz="quarter" idx="12"/>
          </p:nvPr>
        </p:nvSpPr>
        <p:spPr/>
        <p:txBody>
          <a:bodyPr/>
          <a:lstStyle/>
          <a:p>
            <a:fld id="{83C7608C-2AED-654A-AEB6-A04FB00222E3}" type="slidenum">
              <a:rPr lang="fr-FR" smtClean="0"/>
              <a:t>‹N°›</a:t>
            </a:fld>
            <a:endParaRPr lang="fr-FR"/>
          </a:p>
        </p:txBody>
      </p:sp>
    </p:spTree>
    <p:extLst>
      <p:ext uri="{BB962C8B-B14F-4D97-AF65-F5344CB8AC3E}">
        <p14:creationId xmlns:p14="http://schemas.microsoft.com/office/powerpoint/2010/main" val="384915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9FEC65-2AF8-694B-A40B-749D291A6D3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77ADE2A-AB9C-FC42-9A1B-61DDD402CB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0BA2222-BB68-6547-A008-FF61AEF63317}"/>
              </a:ext>
            </a:extLst>
          </p:cNvPr>
          <p:cNvSpPr>
            <a:spLocks noGrp="1"/>
          </p:cNvSpPr>
          <p:nvPr>
            <p:ph type="dt" sz="half" idx="10"/>
          </p:nvPr>
        </p:nvSpPr>
        <p:spPr/>
        <p:txBody>
          <a:bodyPr/>
          <a:lstStyle/>
          <a:p>
            <a:fld id="{8F1E2FD4-5F54-F84F-80C5-A3804D510365}" type="datetimeFigureOut">
              <a:rPr lang="fr-FR" smtClean="0"/>
              <a:t>09/01/2019</a:t>
            </a:fld>
            <a:endParaRPr lang="fr-FR"/>
          </a:p>
        </p:txBody>
      </p:sp>
      <p:sp>
        <p:nvSpPr>
          <p:cNvPr id="5" name="Espace réservé du pied de page 4">
            <a:extLst>
              <a:ext uri="{FF2B5EF4-FFF2-40B4-BE49-F238E27FC236}">
                <a16:creationId xmlns:a16="http://schemas.microsoft.com/office/drawing/2014/main" id="{33B02912-BAFF-1749-8612-4E82410C54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7382A4-198A-2842-96F3-9D6DF5820728}"/>
              </a:ext>
            </a:extLst>
          </p:cNvPr>
          <p:cNvSpPr>
            <a:spLocks noGrp="1"/>
          </p:cNvSpPr>
          <p:nvPr>
            <p:ph type="sldNum" sz="quarter" idx="12"/>
          </p:nvPr>
        </p:nvSpPr>
        <p:spPr/>
        <p:txBody>
          <a:bodyPr/>
          <a:lstStyle/>
          <a:p>
            <a:fld id="{83C7608C-2AED-654A-AEB6-A04FB00222E3}" type="slidenum">
              <a:rPr lang="fr-FR" smtClean="0"/>
              <a:t>‹N°›</a:t>
            </a:fld>
            <a:endParaRPr lang="fr-FR"/>
          </a:p>
        </p:txBody>
      </p:sp>
    </p:spTree>
    <p:extLst>
      <p:ext uri="{BB962C8B-B14F-4D97-AF65-F5344CB8AC3E}">
        <p14:creationId xmlns:p14="http://schemas.microsoft.com/office/powerpoint/2010/main" val="78556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B2751F-4ADC-D345-961C-C428011D7F6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484513-05E9-EA41-A969-9DE3323D6D55}"/>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46BE8612-F267-BF47-BC74-7A13C35188F7}"/>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B8CFFB6-ECF0-3047-84D6-7754B912EBB4}"/>
              </a:ext>
            </a:extLst>
          </p:cNvPr>
          <p:cNvSpPr>
            <a:spLocks noGrp="1"/>
          </p:cNvSpPr>
          <p:nvPr>
            <p:ph type="dt" sz="half" idx="10"/>
          </p:nvPr>
        </p:nvSpPr>
        <p:spPr/>
        <p:txBody>
          <a:bodyPr/>
          <a:lstStyle/>
          <a:p>
            <a:fld id="{8F1E2FD4-5F54-F84F-80C5-A3804D510365}" type="datetimeFigureOut">
              <a:rPr lang="fr-FR" smtClean="0"/>
              <a:t>09/01/2019</a:t>
            </a:fld>
            <a:endParaRPr lang="fr-FR"/>
          </a:p>
        </p:txBody>
      </p:sp>
      <p:sp>
        <p:nvSpPr>
          <p:cNvPr id="6" name="Espace réservé du pied de page 5">
            <a:extLst>
              <a:ext uri="{FF2B5EF4-FFF2-40B4-BE49-F238E27FC236}">
                <a16:creationId xmlns:a16="http://schemas.microsoft.com/office/drawing/2014/main" id="{7B216A65-E60D-5B42-BD2A-EF433A60C48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570356F-7171-BE41-8807-3F4087123530}"/>
              </a:ext>
            </a:extLst>
          </p:cNvPr>
          <p:cNvSpPr>
            <a:spLocks noGrp="1"/>
          </p:cNvSpPr>
          <p:nvPr>
            <p:ph type="sldNum" sz="quarter" idx="12"/>
          </p:nvPr>
        </p:nvSpPr>
        <p:spPr/>
        <p:txBody>
          <a:bodyPr/>
          <a:lstStyle/>
          <a:p>
            <a:fld id="{83C7608C-2AED-654A-AEB6-A04FB00222E3}" type="slidenum">
              <a:rPr lang="fr-FR" smtClean="0"/>
              <a:t>‹N°›</a:t>
            </a:fld>
            <a:endParaRPr lang="fr-FR"/>
          </a:p>
        </p:txBody>
      </p:sp>
    </p:spTree>
    <p:extLst>
      <p:ext uri="{BB962C8B-B14F-4D97-AF65-F5344CB8AC3E}">
        <p14:creationId xmlns:p14="http://schemas.microsoft.com/office/powerpoint/2010/main" val="253766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70192F-2BD5-374E-B853-7D2673372C0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97744FE-AB3C-DC42-8362-272F70EC00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656530D-409E-5448-AE79-E02C29506B5F}"/>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C9924F24-E4CD-2C4F-8F80-8342C7E44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1851BDDE-DE48-3543-B44F-197FF32F1A0F}"/>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9C8C6D62-E8F1-0F44-B087-11EF943EE58A}"/>
              </a:ext>
            </a:extLst>
          </p:cNvPr>
          <p:cNvSpPr>
            <a:spLocks noGrp="1"/>
          </p:cNvSpPr>
          <p:nvPr>
            <p:ph type="dt" sz="half" idx="10"/>
          </p:nvPr>
        </p:nvSpPr>
        <p:spPr/>
        <p:txBody>
          <a:bodyPr/>
          <a:lstStyle/>
          <a:p>
            <a:fld id="{8F1E2FD4-5F54-F84F-80C5-A3804D510365}" type="datetimeFigureOut">
              <a:rPr lang="fr-FR" smtClean="0"/>
              <a:t>09/01/2019</a:t>
            </a:fld>
            <a:endParaRPr lang="fr-FR"/>
          </a:p>
        </p:txBody>
      </p:sp>
      <p:sp>
        <p:nvSpPr>
          <p:cNvPr id="8" name="Espace réservé du pied de page 7">
            <a:extLst>
              <a:ext uri="{FF2B5EF4-FFF2-40B4-BE49-F238E27FC236}">
                <a16:creationId xmlns:a16="http://schemas.microsoft.com/office/drawing/2014/main" id="{CCE72DBD-C63A-BF4A-B2CA-1970B70EA41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F0B0015-A877-6A4E-A92E-397D4087C8BB}"/>
              </a:ext>
            </a:extLst>
          </p:cNvPr>
          <p:cNvSpPr>
            <a:spLocks noGrp="1"/>
          </p:cNvSpPr>
          <p:nvPr>
            <p:ph type="sldNum" sz="quarter" idx="12"/>
          </p:nvPr>
        </p:nvSpPr>
        <p:spPr/>
        <p:txBody>
          <a:bodyPr/>
          <a:lstStyle/>
          <a:p>
            <a:fld id="{83C7608C-2AED-654A-AEB6-A04FB00222E3}" type="slidenum">
              <a:rPr lang="fr-FR" smtClean="0"/>
              <a:t>‹N°›</a:t>
            </a:fld>
            <a:endParaRPr lang="fr-FR"/>
          </a:p>
        </p:txBody>
      </p:sp>
    </p:spTree>
    <p:extLst>
      <p:ext uri="{BB962C8B-B14F-4D97-AF65-F5344CB8AC3E}">
        <p14:creationId xmlns:p14="http://schemas.microsoft.com/office/powerpoint/2010/main" val="282094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567E50-EDC1-4047-A258-E54CCCBCBD6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EC5EAE1-F676-DF46-8730-BF31D09F6075}"/>
              </a:ext>
            </a:extLst>
          </p:cNvPr>
          <p:cNvSpPr>
            <a:spLocks noGrp="1"/>
          </p:cNvSpPr>
          <p:nvPr>
            <p:ph type="dt" sz="half" idx="10"/>
          </p:nvPr>
        </p:nvSpPr>
        <p:spPr/>
        <p:txBody>
          <a:bodyPr/>
          <a:lstStyle/>
          <a:p>
            <a:fld id="{8F1E2FD4-5F54-F84F-80C5-A3804D510365}" type="datetimeFigureOut">
              <a:rPr lang="fr-FR" smtClean="0"/>
              <a:t>09/01/2019</a:t>
            </a:fld>
            <a:endParaRPr lang="fr-FR"/>
          </a:p>
        </p:txBody>
      </p:sp>
      <p:sp>
        <p:nvSpPr>
          <p:cNvPr id="4" name="Espace réservé du pied de page 3">
            <a:extLst>
              <a:ext uri="{FF2B5EF4-FFF2-40B4-BE49-F238E27FC236}">
                <a16:creationId xmlns:a16="http://schemas.microsoft.com/office/drawing/2014/main" id="{6E628562-9B14-D240-A43D-22AC844E935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526AC72-3BDE-4540-886B-ED1C44470681}"/>
              </a:ext>
            </a:extLst>
          </p:cNvPr>
          <p:cNvSpPr>
            <a:spLocks noGrp="1"/>
          </p:cNvSpPr>
          <p:nvPr>
            <p:ph type="sldNum" sz="quarter" idx="12"/>
          </p:nvPr>
        </p:nvSpPr>
        <p:spPr/>
        <p:txBody>
          <a:bodyPr/>
          <a:lstStyle/>
          <a:p>
            <a:fld id="{83C7608C-2AED-654A-AEB6-A04FB00222E3}" type="slidenum">
              <a:rPr lang="fr-FR" smtClean="0"/>
              <a:t>‹N°›</a:t>
            </a:fld>
            <a:endParaRPr lang="fr-FR"/>
          </a:p>
        </p:txBody>
      </p:sp>
    </p:spTree>
    <p:extLst>
      <p:ext uri="{BB962C8B-B14F-4D97-AF65-F5344CB8AC3E}">
        <p14:creationId xmlns:p14="http://schemas.microsoft.com/office/powerpoint/2010/main" val="399663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2B4AB97-E637-2948-A02D-59727BC2FBBB}"/>
              </a:ext>
            </a:extLst>
          </p:cNvPr>
          <p:cNvSpPr>
            <a:spLocks noGrp="1"/>
          </p:cNvSpPr>
          <p:nvPr>
            <p:ph type="dt" sz="half" idx="10"/>
          </p:nvPr>
        </p:nvSpPr>
        <p:spPr/>
        <p:txBody>
          <a:bodyPr/>
          <a:lstStyle/>
          <a:p>
            <a:fld id="{8F1E2FD4-5F54-F84F-80C5-A3804D510365}" type="datetimeFigureOut">
              <a:rPr lang="fr-FR" smtClean="0"/>
              <a:t>09/01/2019</a:t>
            </a:fld>
            <a:endParaRPr lang="fr-FR"/>
          </a:p>
        </p:txBody>
      </p:sp>
      <p:sp>
        <p:nvSpPr>
          <p:cNvPr id="3" name="Espace réservé du pied de page 2">
            <a:extLst>
              <a:ext uri="{FF2B5EF4-FFF2-40B4-BE49-F238E27FC236}">
                <a16:creationId xmlns:a16="http://schemas.microsoft.com/office/drawing/2014/main" id="{FBFCB9EF-88FB-FC4A-98F1-45B86523169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58FCC69-C02C-9645-BACB-1651D004C34A}"/>
              </a:ext>
            </a:extLst>
          </p:cNvPr>
          <p:cNvSpPr>
            <a:spLocks noGrp="1"/>
          </p:cNvSpPr>
          <p:nvPr>
            <p:ph type="sldNum" sz="quarter" idx="12"/>
          </p:nvPr>
        </p:nvSpPr>
        <p:spPr/>
        <p:txBody>
          <a:bodyPr/>
          <a:lstStyle/>
          <a:p>
            <a:fld id="{83C7608C-2AED-654A-AEB6-A04FB00222E3}" type="slidenum">
              <a:rPr lang="fr-FR" smtClean="0"/>
              <a:t>‹N°›</a:t>
            </a:fld>
            <a:endParaRPr lang="fr-FR"/>
          </a:p>
        </p:txBody>
      </p:sp>
    </p:spTree>
    <p:extLst>
      <p:ext uri="{BB962C8B-B14F-4D97-AF65-F5344CB8AC3E}">
        <p14:creationId xmlns:p14="http://schemas.microsoft.com/office/powerpoint/2010/main" val="32591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1FF71-8E4A-8040-BCFD-7B13ADD5603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A0E724A-F29F-6744-A8FF-70E723DBD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C7354DB2-8B81-4344-88DC-9E690AF40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7E04873-E31F-1440-A882-EE7C12380FE7}"/>
              </a:ext>
            </a:extLst>
          </p:cNvPr>
          <p:cNvSpPr>
            <a:spLocks noGrp="1"/>
          </p:cNvSpPr>
          <p:nvPr>
            <p:ph type="dt" sz="half" idx="10"/>
          </p:nvPr>
        </p:nvSpPr>
        <p:spPr/>
        <p:txBody>
          <a:bodyPr/>
          <a:lstStyle/>
          <a:p>
            <a:fld id="{8F1E2FD4-5F54-F84F-80C5-A3804D510365}" type="datetimeFigureOut">
              <a:rPr lang="fr-FR" smtClean="0"/>
              <a:t>09/01/2019</a:t>
            </a:fld>
            <a:endParaRPr lang="fr-FR"/>
          </a:p>
        </p:txBody>
      </p:sp>
      <p:sp>
        <p:nvSpPr>
          <p:cNvPr id="6" name="Espace réservé du pied de page 5">
            <a:extLst>
              <a:ext uri="{FF2B5EF4-FFF2-40B4-BE49-F238E27FC236}">
                <a16:creationId xmlns:a16="http://schemas.microsoft.com/office/drawing/2014/main" id="{EF3F4F81-356F-BF49-B0AB-8065ADA21F2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FF11FF-E49E-C340-9318-B0C1C46B2101}"/>
              </a:ext>
            </a:extLst>
          </p:cNvPr>
          <p:cNvSpPr>
            <a:spLocks noGrp="1"/>
          </p:cNvSpPr>
          <p:nvPr>
            <p:ph type="sldNum" sz="quarter" idx="12"/>
          </p:nvPr>
        </p:nvSpPr>
        <p:spPr/>
        <p:txBody>
          <a:bodyPr/>
          <a:lstStyle/>
          <a:p>
            <a:fld id="{83C7608C-2AED-654A-AEB6-A04FB00222E3}" type="slidenum">
              <a:rPr lang="fr-FR" smtClean="0"/>
              <a:t>‹N°›</a:t>
            </a:fld>
            <a:endParaRPr lang="fr-FR"/>
          </a:p>
        </p:txBody>
      </p:sp>
    </p:spTree>
    <p:extLst>
      <p:ext uri="{BB962C8B-B14F-4D97-AF65-F5344CB8AC3E}">
        <p14:creationId xmlns:p14="http://schemas.microsoft.com/office/powerpoint/2010/main" val="76852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DA3AAF-16ED-4742-895A-2B4A2CDC1F0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72F7291-3388-7548-8A14-F505EA2991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FB5408E-9194-3844-962B-437AACB3A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00C69C7-2690-1746-87B7-A3BBF6D5D007}"/>
              </a:ext>
            </a:extLst>
          </p:cNvPr>
          <p:cNvSpPr>
            <a:spLocks noGrp="1"/>
          </p:cNvSpPr>
          <p:nvPr>
            <p:ph type="dt" sz="half" idx="10"/>
          </p:nvPr>
        </p:nvSpPr>
        <p:spPr/>
        <p:txBody>
          <a:bodyPr/>
          <a:lstStyle/>
          <a:p>
            <a:fld id="{8F1E2FD4-5F54-F84F-80C5-A3804D510365}" type="datetimeFigureOut">
              <a:rPr lang="fr-FR" smtClean="0"/>
              <a:t>09/01/2019</a:t>
            </a:fld>
            <a:endParaRPr lang="fr-FR"/>
          </a:p>
        </p:txBody>
      </p:sp>
      <p:sp>
        <p:nvSpPr>
          <p:cNvPr id="6" name="Espace réservé du pied de page 5">
            <a:extLst>
              <a:ext uri="{FF2B5EF4-FFF2-40B4-BE49-F238E27FC236}">
                <a16:creationId xmlns:a16="http://schemas.microsoft.com/office/drawing/2014/main" id="{DB9CF2F6-611A-0046-9963-1FDF46D7C6D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986390-6E1D-4745-AACB-F301A44C26CE}"/>
              </a:ext>
            </a:extLst>
          </p:cNvPr>
          <p:cNvSpPr>
            <a:spLocks noGrp="1"/>
          </p:cNvSpPr>
          <p:nvPr>
            <p:ph type="sldNum" sz="quarter" idx="12"/>
          </p:nvPr>
        </p:nvSpPr>
        <p:spPr/>
        <p:txBody>
          <a:bodyPr/>
          <a:lstStyle/>
          <a:p>
            <a:fld id="{83C7608C-2AED-654A-AEB6-A04FB00222E3}" type="slidenum">
              <a:rPr lang="fr-FR" smtClean="0"/>
              <a:t>‹N°›</a:t>
            </a:fld>
            <a:endParaRPr lang="fr-FR"/>
          </a:p>
        </p:txBody>
      </p:sp>
    </p:spTree>
    <p:extLst>
      <p:ext uri="{BB962C8B-B14F-4D97-AF65-F5344CB8AC3E}">
        <p14:creationId xmlns:p14="http://schemas.microsoft.com/office/powerpoint/2010/main" val="102779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6C95EA-A07F-A54C-9B0B-2300972404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C266B98-DA82-ED49-96F0-D659937044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2A2CC2D-F6A5-CC4B-8569-B471CF34D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E2FD4-5F54-F84F-80C5-A3804D510365}" type="datetimeFigureOut">
              <a:rPr lang="fr-FR" smtClean="0"/>
              <a:t>09/01/2019</a:t>
            </a:fld>
            <a:endParaRPr lang="fr-FR"/>
          </a:p>
        </p:txBody>
      </p:sp>
      <p:sp>
        <p:nvSpPr>
          <p:cNvPr id="5" name="Espace réservé du pied de page 4">
            <a:extLst>
              <a:ext uri="{FF2B5EF4-FFF2-40B4-BE49-F238E27FC236}">
                <a16:creationId xmlns:a16="http://schemas.microsoft.com/office/drawing/2014/main" id="{463851F1-E1C1-144D-8758-E15F8F137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6BA8B44-17EC-834A-A18F-03B9E4F6EE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7608C-2AED-654A-AEB6-A04FB00222E3}" type="slidenum">
              <a:rPr lang="fr-FR" smtClean="0"/>
              <a:t>‹N°›</a:t>
            </a:fld>
            <a:endParaRPr lang="fr-FR"/>
          </a:p>
        </p:txBody>
      </p:sp>
    </p:spTree>
    <p:extLst>
      <p:ext uri="{BB962C8B-B14F-4D97-AF65-F5344CB8AC3E}">
        <p14:creationId xmlns:p14="http://schemas.microsoft.com/office/powerpoint/2010/main" val="2389294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E9993A-F6D0-024C-B809-0A525518CA45}"/>
              </a:ext>
            </a:extLst>
          </p:cNvPr>
          <p:cNvSpPr>
            <a:spLocks noGrp="1"/>
          </p:cNvSpPr>
          <p:nvPr>
            <p:ph type="title"/>
          </p:nvPr>
        </p:nvSpPr>
        <p:spPr>
          <a:xfrm>
            <a:off x="5116878" y="484632"/>
            <a:ext cx="6590490" cy="2015678"/>
          </a:xfrm>
        </p:spPr>
        <p:txBody>
          <a:bodyPr>
            <a:noAutofit/>
          </a:bodyPr>
          <a:lstStyle/>
          <a:p>
            <a:pPr algn="ctr"/>
            <a:r>
              <a:rPr lang="fr-FR" sz="2800" b="1" dirty="0"/>
              <a:t>Rencontre avec </a:t>
            </a:r>
            <a:r>
              <a:rPr lang="fr-FR" sz="3600" b="1" dirty="0">
                <a:solidFill>
                  <a:schemeClr val="accent1"/>
                </a:solidFill>
              </a:rPr>
              <a:t>Evelyne Bloch-Dano</a:t>
            </a:r>
            <a:r>
              <a:rPr lang="fr-FR" sz="2800" b="1" dirty="0"/>
              <a:t/>
            </a:r>
            <a:br>
              <a:rPr lang="fr-FR" sz="2800" b="1" dirty="0"/>
            </a:br>
            <a:r>
              <a:rPr lang="fr-FR" sz="2400" b="1" i="1" dirty="0">
                <a:solidFill>
                  <a:srgbClr val="C00000"/>
                </a:solidFill>
              </a:rPr>
              <a:t>"Raconter la vie: Proust et l'écriture biographique "</a:t>
            </a:r>
            <a:br>
              <a:rPr lang="fr-FR" sz="2400" b="1" i="1" dirty="0">
                <a:solidFill>
                  <a:srgbClr val="C00000"/>
                </a:solidFill>
              </a:rPr>
            </a:br>
            <a:r>
              <a:rPr lang="fr-FR" sz="2400" b="1" dirty="0">
                <a:solidFill>
                  <a:srgbClr val="C00000"/>
                </a:solidFill>
              </a:rPr>
              <a:t/>
            </a:r>
            <a:br>
              <a:rPr lang="fr-FR" sz="2400" b="1" dirty="0">
                <a:solidFill>
                  <a:srgbClr val="C00000"/>
                </a:solidFill>
              </a:rPr>
            </a:br>
            <a:r>
              <a:rPr lang="fr-FR" sz="3200" b="1" dirty="0">
                <a:solidFill>
                  <a:schemeClr val="accent1"/>
                </a:solidFill>
              </a:rPr>
              <a:t>Vendredi 18 janvier 2019</a:t>
            </a:r>
            <a:r>
              <a:rPr lang="fr-FR" sz="3200" b="1" dirty="0"/>
              <a:t/>
            </a:r>
            <a:br>
              <a:rPr lang="fr-FR" sz="3200" b="1" dirty="0"/>
            </a:br>
            <a:r>
              <a:rPr lang="fr-FR" sz="3200" b="1" dirty="0">
                <a:solidFill>
                  <a:schemeClr val="accent1"/>
                </a:solidFill>
              </a:rPr>
              <a:t>11 H  - 13 H</a:t>
            </a:r>
            <a:br>
              <a:rPr lang="fr-FR" sz="3200" b="1" dirty="0">
                <a:solidFill>
                  <a:schemeClr val="accent1"/>
                </a:solidFill>
              </a:rPr>
            </a:br>
            <a:r>
              <a:rPr lang="fr-FR" sz="1800" b="1" dirty="0"/>
              <a:t/>
            </a:r>
            <a:br>
              <a:rPr lang="fr-FR" sz="1800" b="1" dirty="0"/>
            </a:br>
            <a:r>
              <a:rPr lang="fr-FR" sz="1800" b="1" dirty="0"/>
              <a:t>Lycée Janson de </a:t>
            </a:r>
            <a:r>
              <a:rPr lang="fr-FR" sz="1800" b="1" dirty="0" err="1"/>
              <a:t>Sailly</a:t>
            </a:r>
            <a:r>
              <a:rPr lang="fr-FR" sz="1800" b="1" dirty="0"/>
              <a:t> - Salle Clermont</a:t>
            </a:r>
            <a:r>
              <a:rPr lang="fr-FR" sz="1800" dirty="0"/>
              <a:t/>
            </a:r>
            <a:br>
              <a:rPr lang="fr-FR" sz="1800" dirty="0"/>
            </a:br>
            <a:endParaRPr lang="fr-FR" sz="1800" dirty="0"/>
          </a:p>
        </p:txBody>
      </p:sp>
      <p:sp>
        <p:nvSpPr>
          <p:cNvPr id="70" name="Rectangle 69">
            <a:extLst>
              <a:ext uri="{FF2B5EF4-FFF2-40B4-BE49-F238E27FC236}">
                <a16:creationId xmlns:a16="http://schemas.microsoft.com/office/drawing/2014/main" id="{18D0E679-226B-4A36-B977-737947955F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9">
            <a:extLst>
              <a:ext uri="{FF2B5EF4-FFF2-40B4-BE49-F238E27FC236}">
                <a16:creationId xmlns:a16="http://schemas.microsoft.com/office/drawing/2014/main" id="{9C535540-9AC3-4DF3-973E-DEBAB02B2F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ZoneTexte 40">
            <a:extLst>
              <a:ext uri="{FF2B5EF4-FFF2-40B4-BE49-F238E27FC236}">
                <a16:creationId xmlns:a16="http://schemas.microsoft.com/office/drawing/2014/main" id="{3A60F681-3A73-CA41-B959-E2011C20DEFC}"/>
              </a:ext>
            </a:extLst>
          </p:cNvPr>
          <p:cNvSpPr txBox="1"/>
          <p:nvPr/>
        </p:nvSpPr>
        <p:spPr>
          <a:xfrm>
            <a:off x="4942834" y="3102205"/>
            <a:ext cx="6943725" cy="3293209"/>
          </a:xfrm>
          <a:prstGeom prst="rect">
            <a:avLst/>
          </a:prstGeom>
          <a:noFill/>
        </p:spPr>
        <p:txBody>
          <a:bodyPr wrap="square" rtlCol="0">
            <a:spAutoFit/>
          </a:bodyPr>
          <a:lstStyle/>
          <a:p>
            <a:pPr algn="just"/>
            <a:r>
              <a:rPr lang="fr-FR" sz="1600" dirty="0"/>
              <a:t>Agrégée de lettre modernes, écrivain et journaliste au </a:t>
            </a:r>
            <a:r>
              <a:rPr lang="fr-FR" sz="1600" i="1" dirty="0"/>
              <a:t>Magazine littéraire</a:t>
            </a:r>
            <a:r>
              <a:rPr lang="fr-FR" sz="1600" dirty="0"/>
              <a:t>, Evelyne Bloch-Dano est une ancienne élève de Janson. Elle a écrit, entre autres, plusieurs biographies de femmes : </a:t>
            </a:r>
            <a:r>
              <a:rPr lang="fr-FR" sz="1600" i="1" dirty="0"/>
              <a:t>Madame Zola</a:t>
            </a:r>
            <a:r>
              <a:rPr lang="fr-FR" sz="1600" dirty="0"/>
              <a:t> (1997 Grasset, Prix des lectrices de ELLE)</a:t>
            </a:r>
            <a:r>
              <a:rPr lang="fr-FR" sz="1600" i="1" dirty="0"/>
              <a:t>, Flora Tristan, Madame Proust </a:t>
            </a:r>
            <a:r>
              <a:rPr lang="fr-FR" sz="1600" dirty="0"/>
              <a:t>(2004 Grasset, Prix Renaudot de l’essai), et </a:t>
            </a:r>
            <a:r>
              <a:rPr lang="fr-FR" sz="1600" i="1" dirty="0"/>
              <a:t>Le dernier amour de George Sand</a:t>
            </a:r>
            <a:r>
              <a:rPr lang="fr-FR" sz="1600" dirty="0"/>
              <a:t> (2010 Grasset), ainsi que des récits littéraires : </a:t>
            </a:r>
            <a:r>
              <a:rPr lang="fr-FR" sz="1600" i="1" dirty="0"/>
              <a:t>La Biographe </a:t>
            </a:r>
            <a:r>
              <a:rPr lang="fr-FR" sz="1600" dirty="0"/>
              <a:t>qui met en scène sa mère et la comédienne Romy Schneider ou </a:t>
            </a:r>
            <a:r>
              <a:rPr lang="fr-FR" sz="1600" i="1" dirty="0"/>
              <a:t>Porte de Champerret</a:t>
            </a:r>
            <a:r>
              <a:rPr lang="fr-FR" sz="1600" dirty="0"/>
              <a:t>, un </a:t>
            </a:r>
            <a:r>
              <a:rPr lang="fr-FR" sz="1600"/>
              <a:t>récit autobiographique. </a:t>
            </a:r>
            <a:r>
              <a:rPr lang="fr-FR" sz="1600" dirty="0"/>
              <a:t>Ses livres sont traduits en de nombreuses langues. Son essai,</a:t>
            </a:r>
            <a:r>
              <a:rPr lang="fr-FR" sz="1600" i="1" dirty="0"/>
              <a:t> Jardins de papier </a:t>
            </a:r>
            <a:r>
              <a:rPr lang="fr-FR" sz="1600" dirty="0"/>
              <a:t>est publié chez Stock, de même que son dernier livre </a:t>
            </a:r>
            <a:r>
              <a:rPr lang="fr-FR" sz="1600" i="1" dirty="0"/>
              <a:t>Une jeunesse de Marcel Proust </a:t>
            </a:r>
            <a:r>
              <a:rPr lang="fr-FR" sz="1600" dirty="0"/>
              <a:t>qui, pour la première fois, étudie l’album </a:t>
            </a:r>
            <a:r>
              <a:rPr lang="fr-FR" sz="1600" i="1" dirty="0"/>
              <a:t>Confessions</a:t>
            </a:r>
            <a:r>
              <a:rPr lang="fr-FR" sz="1600" dirty="0"/>
              <a:t> d’où est tiré le fameux « questionnaire de Proust ».</a:t>
            </a:r>
          </a:p>
          <a:p>
            <a:pPr algn="just"/>
            <a:r>
              <a:rPr lang="fr-FR" sz="1600" dirty="0"/>
              <a:t>Elle est membre du jury  du Prix FEMINA, du Prix François Mauriac et Présidente du Prix du Cercle littéraire proustien. Elle participe également au Comité scientifique et culturel de la future</a:t>
            </a:r>
            <a:r>
              <a:rPr lang="fr-FR" sz="1600" i="1" dirty="0"/>
              <a:t> Villa du Temps retrouvé</a:t>
            </a:r>
            <a:r>
              <a:rPr lang="fr-FR" sz="1600" dirty="0"/>
              <a:t> à Cabourg. </a:t>
            </a:r>
          </a:p>
        </p:txBody>
      </p:sp>
      <p:cxnSp>
        <p:nvCxnSpPr>
          <p:cNvPr id="47" name="Connecteur droit 46">
            <a:extLst>
              <a:ext uri="{FF2B5EF4-FFF2-40B4-BE49-F238E27FC236}">
                <a16:creationId xmlns:a16="http://schemas.microsoft.com/office/drawing/2014/main" id="{CDECA513-3B65-AA43-9B27-62D6CB634D7F}"/>
              </a:ext>
            </a:extLst>
          </p:cNvPr>
          <p:cNvCxnSpPr>
            <a:cxnSpLocks/>
          </p:cNvCxnSpPr>
          <p:nvPr/>
        </p:nvCxnSpPr>
        <p:spPr>
          <a:xfrm flipV="1">
            <a:off x="639616" y="2970967"/>
            <a:ext cx="10747522" cy="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55" name="Espace réservé du contenu 10">
            <a:extLst>
              <a:ext uri="{FF2B5EF4-FFF2-40B4-BE49-F238E27FC236}">
                <a16:creationId xmlns:a16="http://schemas.microsoft.com/office/drawing/2014/main" id="{D2CF0D9E-76C8-7B49-9DF5-328BE8A07325}"/>
              </a:ext>
            </a:extLst>
          </p:cNvPr>
          <p:cNvPicPr>
            <a:picLocks noChangeAspect="1"/>
          </p:cNvPicPr>
          <p:nvPr/>
        </p:nvPicPr>
        <p:blipFill rotWithShape="1">
          <a:blip r:embed="rId2"/>
          <a:srcRect r="9" b="4753"/>
          <a:stretch/>
        </p:blipFill>
        <p:spPr>
          <a:xfrm>
            <a:off x="639616" y="620560"/>
            <a:ext cx="3113486" cy="3994303"/>
          </a:xfrm>
          <a:prstGeom prst="rect">
            <a:avLst/>
          </a:prstGeom>
        </p:spPr>
      </p:pic>
      <p:pic>
        <p:nvPicPr>
          <p:cNvPr id="18" name="Espace réservé du contenu 17" descr="Une image contenant texte, signe, livre&#10;&#10;&#10;&#10;Description générée automatiquement">
            <a:extLst>
              <a:ext uri="{FF2B5EF4-FFF2-40B4-BE49-F238E27FC236}">
                <a16:creationId xmlns:a16="http://schemas.microsoft.com/office/drawing/2014/main" id="{56D5D63F-4FE6-8047-B18B-77351A555BE8}"/>
              </a:ext>
            </a:extLst>
          </p:cNvPr>
          <p:cNvPicPr>
            <a:picLocks noGrp="1" noChangeAspect="1"/>
          </p:cNvPicPr>
          <p:nvPr>
            <p:ph idx="1"/>
          </p:nvPr>
        </p:nvPicPr>
        <p:blipFill rotWithShape="1">
          <a:blip r:embed="rId3"/>
          <a:srcRect t="10746"/>
          <a:stretch/>
        </p:blipFill>
        <p:spPr>
          <a:xfrm>
            <a:off x="2250319" y="3716093"/>
            <a:ext cx="1901057" cy="2808439"/>
          </a:xfrm>
        </p:spPr>
      </p:pic>
      <p:pic>
        <p:nvPicPr>
          <p:cNvPr id="12" name="Espace réservé du contenu 4" descr="Une image contenant texte&#10;&#10;&#10;&#10;Description générée automatiquement">
            <a:extLst>
              <a:ext uri="{FF2B5EF4-FFF2-40B4-BE49-F238E27FC236}">
                <a16:creationId xmlns:a16="http://schemas.microsoft.com/office/drawing/2014/main" id="{89C0A364-191C-FE4D-A00D-213F9F3F9D8E}"/>
              </a:ext>
            </a:extLst>
          </p:cNvPr>
          <p:cNvPicPr>
            <a:picLocks noChangeAspect="1"/>
          </p:cNvPicPr>
          <p:nvPr/>
        </p:nvPicPr>
        <p:blipFill rotWithShape="1">
          <a:blip r:embed="rId4"/>
          <a:srcRect t="9305" r="3" b="9712"/>
          <a:stretch/>
        </p:blipFill>
        <p:spPr>
          <a:xfrm>
            <a:off x="177806" y="4055482"/>
            <a:ext cx="1587881" cy="2037099"/>
          </a:xfrm>
          <a:prstGeom prst="rect">
            <a:avLst/>
          </a:prstGeom>
        </p:spPr>
      </p:pic>
    </p:spTree>
    <p:extLst>
      <p:ext uri="{BB962C8B-B14F-4D97-AF65-F5344CB8AC3E}">
        <p14:creationId xmlns:p14="http://schemas.microsoft.com/office/powerpoint/2010/main" val="22262842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13</Words>
  <Application>Microsoft Office PowerPoint</Application>
  <PresentationFormat>Grand écran</PresentationFormat>
  <Paragraphs>3</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Calibri Light</vt:lpstr>
      <vt:lpstr>Thème Office</vt:lpstr>
      <vt:lpstr>Rencontre avec Evelyne Bloch-Dano "Raconter la vie: Proust et l'écriture biographique "  Vendredi 18 janvier 2019 11 H  - 13 H  Lycée Janson de Sailly - Salle Clermont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Sylvain Moulene</dc:creator>
  <cp:lastModifiedBy>cdi</cp:lastModifiedBy>
  <cp:revision>4</cp:revision>
  <dcterms:created xsi:type="dcterms:W3CDTF">2019-01-06T12:04:56Z</dcterms:created>
  <dcterms:modified xsi:type="dcterms:W3CDTF">2019-01-09T14:33:14Z</dcterms:modified>
</cp:coreProperties>
</file>