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5" r:id="rId7"/>
    <p:sldId id="264" r:id="rId8"/>
    <p:sldId id="263" r:id="rId9"/>
    <p:sldId id="260" r:id="rId10"/>
    <p:sldId id="268" r:id="rId11"/>
    <p:sldId id="261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B570-C312-43D9-A477-ED229177233A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DE69-D410-4985-91D1-222B2751D3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892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08BC70-EA0E-46A3-8D13-041F8160E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35B294A-BA89-4EB3-9B5D-E7A9B2FC4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F6B174-9B1C-4495-B518-468936A3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1C5D23D-6519-471A-AD66-60DF9CE0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2C2076-17BC-4E01-B696-FB67C36A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96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EA4BE1F-24B7-42E2-8679-5EC84D70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E415E29-1345-4299-B565-A32DF49BB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5EB60A8-3E61-4D84-A112-D8279489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9B9AFA1-6379-4354-B229-247B6E9E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8711FA0-5BD0-4438-B42A-B6A5BDC7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080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B185A93-82E8-405D-82F3-F1AD2F85A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EF8F79A-5F1F-4CCB-BFCD-0A686F80E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781F98-DA59-43E7-93D6-E75B55E5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A57CAC-6C74-4D4B-B709-F3427A3E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52481D8-922D-42E4-8224-BDA2CF03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432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14CDA32-9A91-4D47-AC70-F5D7A913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03AFE47-DDBF-435B-AC1C-4E884CAA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2DF9A6-2D36-4AA3-8CF2-86570B57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DBEE1E-5CED-49DF-A66C-D392997E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F0714A6-65D9-4AA6-A044-2B32A59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922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7ACBDD-5D44-492A-BEEC-1DF384BC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75974C6-5CEB-4F13-81DC-97281406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4CDBF2A-C305-4FA1-8CA1-B0C57ADE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E0B25C-243B-4848-AD92-A0AB45F8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5E0783-02CC-40FC-8382-01BFCBCC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540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83521A-C6A6-4527-AB6D-BF4D1B5F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216C6A-FCE9-46F8-945D-106A92820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1AFECCA-531F-4B3E-AE51-7E2741A40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5E5CFB-1532-4EDD-87F9-27A5F267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079482C-5950-4C12-B31D-2137C1DC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46D1F9-93E9-4C2F-A2FD-F4FD5F4F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737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869DAC-91D3-4F0F-AF83-D4B28871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91DCE57-FC7E-4AE8-9E73-D014B7F9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E3AB1F3-5BA0-40AF-B764-3ED8A832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B0E1F5D-D7CC-4974-9441-0889872F4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3EE3DE5-DB1E-4280-A9C9-DDEBFF7FF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8DF835C-E962-4614-B68F-4EA3F9BA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AF047AD-AC92-4302-ABBD-ACC16121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AAD96AE9-C030-404C-8335-C788CA1D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017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121DE9-B58F-4C14-8A1C-C6E92C4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E282BA00-4F8A-4271-9D3E-0C746B52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B190696-8BC1-456E-9B68-7D02FDE2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C5EBF14-4131-4DAB-8152-388DFED2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816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B323E89-C894-4AF7-93D3-A98D3A5F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28C4BD2-4E68-4A43-968C-2C042736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A1DF8B1-301A-42BD-91FE-C6B47295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11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C4B319-EAFB-4CDF-B39F-0140CAFC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6660537-13BE-478F-A626-5F30865E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3A19E9A-88DC-4603-93F7-5E98C459D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49687B1-D4AE-401E-9B00-1A0002A4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54E606A-42A9-41C8-8513-E9C40EA7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9AF58EE-160C-4D95-ABF8-BC8D4DFE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433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37436A-91DC-418D-8301-E59CBC78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2E5B4D3-6343-465E-AFE7-FF2CB6910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BCECDED-D6D2-4EE5-BBFD-AA8566896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403943B-9EE0-4D36-A1AD-4F345D07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97890E0-4C4B-440C-80F5-D4795345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7959B6F-27D4-49EF-A79A-4668D6FC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451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3FF91DB-6086-4BE8-BBA4-988C3295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C3ECB4-6303-428F-92ED-2ADD4CB8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8035BEC-7A64-4EE1-A81B-678F23F0C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A546-BCDD-4A2C-A4E9-C7814890227C}" type="datetimeFigureOut">
              <a:rPr lang="fr-FR" smtClean="0"/>
              <a:pPr/>
              <a:t>05/04/2018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C8CA4E-4214-442F-A782-A68C9D755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19E27C-3A41-47D8-9F2B-499645B4E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62B2B-7950-4F36-A273-B68D133CA9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905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D774EA3-E3DD-4628-BF0C-1D8E425B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b="1" u="sng" dirty="0">
                <a:latin typeface="MV Boli" panose="02000500030200090000" pitchFamily="2" charset="0"/>
                <a:cs typeface="MV Boli" panose="02000500030200090000" pitchFamily="2" charset="0"/>
              </a:rPr>
              <a:t>Le Temple d’Olympie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B5C8743-BAEF-48DF-A571-FCC934DD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431" y="187646"/>
            <a:ext cx="4414837" cy="24634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C0E34E8-6490-4531-A2F9-3E73E0ED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819" y="3976688"/>
            <a:ext cx="5238750" cy="26289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30200" y="6299200"/>
            <a:ext cx="39031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ALMEIDA Alicia 3°7 et MOUTOT Helene 3°7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88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7558166-50BB-482C-B0A3-C2349CD5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5562" y="957389"/>
            <a:ext cx="6562725" cy="46814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DE65EE1-32E7-41C1-8812-2B370CC4B0D0}"/>
              </a:ext>
            </a:extLst>
          </p:cNvPr>
          <p:cNvSpPr txBox="1"/>
          <p:nvPr/>
        </p:nvSpPr>
        <p:spPr>
          <a:xfrm>
            <a:off x="2228850" y="5900738"/>
            <a:ext cx="741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Reconstitution du temple d’Olympie détaillée</a:t>
            </a:r>
          </a:p>
        </p:txBody>
      </p:sp>
    </p:spTree>
    <p:extLst>
      <p:ext uri="{BB962C8B-B14F-4D97-AF65-F5344CB8AC3E}">
        <p14:creationId xmlns:p14="http://schemas.microsoft.com/office/powerpoint/2010/main" xmlns="" val="9694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7C1F6A0-4FC6-4E23-B4B7-479DE875E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088" y="4183494"/>
            <a:ext cx="3379310" cy="17107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A0AFB2C-092E-44F5-8875-099D81351384}"/>
              </a:ext>
            </a:extLst>
          </p:cNvPr>
          <p:cNvSpPr txBox="1"/>
          <p:nvPr/>
        </p:nvSpPr>
        <p:spPr>
          <a:xfrm>
            <a:off x="3704986" y="5944874"/>
            <a:ext cx="422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Pièce à l’effigie   d’Antiochus IV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49D5323-1840-4D75-862F-C43384ABA512}"/>
              </a:ext>
            </a:extLst>
          </p:cNvPr>
          <p:cNvSpPr txBox="1"/>
          <p:nvPr/>
        </p:nvSpPr>
        <p:spPr>
          <a:xfrm>
            <a:off x="6549548" y="3671225"/>
            <a:ext cx="422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err="1">
                <a:latin typeface="MV Boli" panose="02000500030200090000" pitchFamily="2" charset="0"/>
                <a:cs typeface="MV Boli" panose="02000500030200090000" pitchFamily="2" charset="0"/>
              </a:rPr>
              <a:t>Cynisca</a:t>
            </a:r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, femme cocher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86AEBB4-2694-4F13-9BD5-0C66EE98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491" y="312316"/>
            <a:ext cx="1952147" cy="32535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48A40781-B500-49F6-9A05-064D3A3E5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199" y="397525"/>
            <a:ext cx="2055250" cy="31683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84BD9D7-0073-4025-9DED-6EB549609EE1}"/>
              </a:ext>
            </a:extLst>
          </p:cNvPr>
          <p:cNvSpPr txBox="1"/>
          <p:nvPr/>
        </p:nvSpPr>
        <p:spPr>
          <a:xfrm>
            <a:off x="1057275" y="3723398"/>
            <a:ext cx="307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Statue d’Auguste</a:t>
            </a:r>
          </a:p>
        </p:txBody>
      </p:sp>
    </p:spTree>
    <p:extLst>
      <p:ext uri="{BB962C8B-B14F-4D97-AF65-F5344CB8AC3E}">
        <p14:creationId xmlns:p14="http://schemas.microsoft.com/office/powerpoint/2010/main" xmlns="" val="188834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DAFC713-3949-467E-8CEC-30D82D59019C}"/>
              </a:ext>
            </a:extLst>
          </p:cNvPr>
          <p:cNvSpPr txBox="1"/>
          <p:nvPr/>
        </p:nvSpPr>
        <p:spPr>
          <a:xfrm>
            <a:off x="628651" y="457200"/>
            <a:ext cx="467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IV. STATUE DE ZEUS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A4BF7FC-584F-4789-A19D-AF4D1FC42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605" y="2119698"/>
            <a:ext cx="2857500" cy="3619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7518A3A-1CF1-4E2A-8399-AC3F270F2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638" y="2119698"/>
            <a:ext cx="4198956" cy="36195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C20368F-EB5A-4005-8226-55E744FB91D4}"/>
              </a:ext>
            </a:extLst>
          </p:cNvPr>
          <p:cNvSpPr txBox="1"/>
          <p:nvPr/>
        </p:nvSpPr>
        <p:spPr>
          <a:xfrm>
            <a:off x="914399" y="5739198"/>
            <a:ext cx="387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Reproduction de la statue de Zeus Olympien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34EF92E-9C29-45A8-A203-D863B0345802}"/>
              </a:ext>
            </a:extLst>
          </p:cNvPr>
          <p:cNvSpPr txBox="1"/>
          <p:nvPr/>
        </p:nvSpPr>
        <p:spPr>
          <a:xfrm>
            <a:off x="6096000" y="5739198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fr-FR" sz="2400" u="sng" baseline="30000" dirty="0">
                <a:latin typeface="MV Boli" panose="02000500030200090000" pitchFamily="2" charset="0"/>
                <a:cs typeface="MV Boli" panose="02000500030200090000" pitchFamily="2" charset="0"/>
              </a:rPr>
              <a:t>ème </a:t>
            </a:r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reproduction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CEF63E-1E7D-4D59-8E70-50DB2976AED7}"/>
              </a:ext>
            </a:extLst>
          </p:cNvPr>
          <p:cNvSpPr/>
          <p:nvPr/>
        </p:nvSpPr>
        <p:spPr>
          <a:xfrm>
            <a:off x="628651" y="1042228"/>
            <a:ext cx="9032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Chryséléphantine (</a:t>
            </a:r>
            <a:r>
              <a:rPr lang="fr-FR" sz="2800" b="1" i="1" u="sng" dirty="0" err="1">
                <a:latin typeface="MV Boli" panose="02000500030200090000" pitchFamily="2" charset="0"/>
                <a:cs typeface="MV Boli" panose="02000500030200090000" pitchFamily="2" charset="0"/>
              </a:rPr>
              <a:t>χρυσός</a:t>
            </a:r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- </a:t>
            </a:r>
            <a:r>
              <a:rPr lang="fr-FR" sz="2800" b="1" i="1" u="sng" dirty="0" err="1">
                <a:latin typeface="MV Boli" panose="02000500030200090000" pitchFamily="2" charset="0"/>
                <a:cs typeface="MV Boli" panose="02000500030200090000" pitchFamily="2" charset="0"/>
              </a:rPr>
              <a:t>ελεφάντος</a:t>
            </a:r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) </a:t>
            </a:r>
            <a:r>
              <a:rPr lang="fr-FR" sz="280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fr-FR" sz="2800" i="1" dirty="0">
                <a:latin typeface="MV Boli" panose="02000500030200090000" pitchFamily="2" charset="0"/>
                <a:cs typeface="MV Boli" panose="02000500030200090000" pitchFamily="2" charset="0"/>
              </a:rPr>
              <a:t>qui est fait d’Or et d’Ivoire</a:t>
            </a:r>
          </a:p>
        </p:txBody>
      </p:sp>
    </p:spTree>
    <p:extLst>
      <p:ext uri="{BB962C8B-B14F-4D97-AF65-F5344CB8AC3E}">
        <p14:creationId xmlns:p14="http://schemas.microsoft.com/office/powerpoint/2010/main" xmlns="" val="92097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575F958-BF6A-423F-A9C6-AA91428F9174}"/>
              </a:ext>
            </a:extLst>
          </p:cNvPr>
          <p:cNvSpPr txBox="1"/>
          <p:nvPr/>
        </p:nvSpPr>
        <p:spPr>
          <a:xfrm>
            <a:off x="957263" y="588019"/>
            <a:ext cx="490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V. CONCLUSION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E14DF7A-7635-490B-A428-F2285682A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338" y="1425489"/>
            <a:ext cx="6648011" cy="44323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285CEC2-3E4B-4367-991B-E647BA945E0D}"/>
              </a:ext>
            </a:extLst>
          </p:cNvPr>
          <p:cNvSpPr txBox="1"/>
          <p:nvPr/>
        </p:nvSpPr>
        <p:spPr>
          <a:xfrm>
            <a:off x="2328863" y="6115050"/>
            <a:ext cx="742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Ruines du temple d’Olympie</a:t>
            </a:r>
          </a:p>
        </p:txBody>
      </p:sp>
    </p:spTree>
    <p:extLst>
      <p:ext uri="{BB962C8B-B14F-4D97-AF65-F5344CB8AC3E}">
        <p14:creationId xmlns:p14="http://schemas.microsoft.com/office/powerpoint/2010/main" xmlns="" val="250320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6FA068F-9C5A-4240-92FE-AC01CB382905}"/>
              </a:ext>
            </a:extLst>
          </p:cNvPr>
          <p:cNvSpPr txBox="1"/>
          <p:nvPr/>
        </p:nvSpPr>
        <p:spPr>
          <a:xfrm>
            <a:off x="514350" y="471488"/>
            <a:ext cx="11101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SOURCES 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</a:p>
          <a:p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fr-F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Wikipedia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fr-F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Cndp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. Unesco</a:t>
            </a:r>
          </a:p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. Projet Antiquité</a:t>
            </a:r>
          </a:p>
        </p:txBody>
      </p:sp>
    </p:spTree>
    <p:extLst>
      <p:ext uri="{BB962C8B-B14F-4D97-AF65-F5344CB8AC3E}">
        <p14:creationId xmlns:p14="http://schemas.microsoft.com/office/powerpoint/2010/main" xmlns="" val="33931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72B2AE-6534-4E5E-8BBF-D3842881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0175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MV Boli" panose="02000500030200090000" pitchFamily="2" charset="0"/>
                <a:cs typeface="MV Boli" panose="02000500030200090000" pitchFamily="2" charset="0"/>
              </a:rPr>
              <a:t>Olympie (en grec ancien): </a:t>
            </a:r>
            <a:r>
              <a:rPr lang="el-GR" sz="4000" b="1" dirty="0">
                <a:latin typeface="MV Boli" panose="02000500030200090000" pitchFamily="2" charset="0"/>
                <a:cs typeface="MV Boli" panose="02000500030200090000" pitchFamily="2" charset="0"/>
              </a:rPr>
              <a:t>Ὀλυμπία </a:t>
            </a:r>
            <a:endParaRPr lang="fr-FR" sz="4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12485C0C-5EB7-4241-858B-DE7909904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225" y="2125663"/>
            <a:ext cx="4762500" cy="371475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74A3B6D-9BDC-4A16-AB4B-05593A4F78C9}"/>
              </a:ext>
            </a:extLst>
          </p:cNvPr>
          <p:cNvSpPr txBox="1"/>
          <p:nvPr/>
        </p:nvSpPr>
        <p:spPr>
          <a:xfrm>
            <a:off x="3514725" y="6013778"/>
            <a:ext cx="514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MV Boli" panose="02000500030200090000" pitchFamily="2" charset="0"/>
                <a:cs typeface="MV Boli" panose="02000500030200090000" pitchFamily="2" charset="0"/>
              </a:rPr>
              <a:t>Olympie en Grèce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5EFCFC7-AF4F-491F-9610-9074223C94F3}"/>
              </a:ext>
            </a:extLst>
          </p:cNvPr>
          <p:cNvSpPr txBox="1"/>
          <p:nvPr/>
        </p:nvSpPr>
        <p:spPr>
          <a:xfrm>
            <a:off x="471488" y="300038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I. 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18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0A2069-DC5E-4686-BA22-EDC138AC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Temple Panhéllenique</a:t>
            </a:r>
            <a:r>
              <a:rPr lang="fr-FR" sz="2800" b="1" i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2800" i="1" dirty="0">
                <a:latin typeface="MV Boli" panose="02000500030200090000" pitchFamily="2" charset="0"/>
                <a:cs typeface="MV Boli" panose="02000500030200090000" pitchFamily="2" charset="0"/>
              </a:rPr>
              <a:t>: est un sanctuaire de la Grèce antique dans lequel les Grecs issus de différentes cités honorent en commun le ou les mêmes dieux.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E9FF27B0-0626-42EA-8C12-AAF6752D8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587" y="2176415"/>
            <a:ext cx="4332640" cy="289564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DECCE07-F579-4A32-AE4A-F6E34806E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975" y="2176415"/>
            <a:ext cx="4589132" cy="28956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1105B48-46C7-4710-9D46-2E08F33AF15E}"/>
              </a:ext>
            </a:extLst>
          </p:cNvPr>
          <p:cNvSpPr txBox="1"/>
          <p:nvPr/>
        </p:nvSpPr>
        <p:spPr>
          <a:xfrm>
            <a:off x="838200" y="5326957"/>
            <a:ext cx="451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Drapeau Olympique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70F3ADB-CFF7-424A-9E38-F49B0368D394}"/>
              </a:ext>
            </a:extLst>
          </p:cNvPr>
          <p:cNvSpPr txBox="1"/>
          <p:nvPr/>
        </p:nvSpPr>
        <p:spPr>
          <a:xfrm>
            <a:off x="7038975" y="5326957"/>
            <a:ext cx="4589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Reconstitution des Grecques allumant la flamme Olympique</a:t>
            </a:r>
          </a:p>
        </p:txBody>
      </p:sp>
    </p:spTree>
    <p:extLst>
      <p:ext uri="{BB962C8B-B14F-4D97-AF65-F5344CB8AC3E}">
        <p14:creationId xmlns:p14="http://schemas.microsoft.com/office/powerpoint/2010/main" xmlns="" val="255276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85BA654-A27F-4190-AB9E-3044FFAF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385888"/>
            <a:ext cx="45719" cy="259081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1E7EA21B-C880-4262-83DD-560EF9DDEA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345" y="1157601"/>
            <a:ext cx="2843711" cy="4276256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3513180E-2D22-417F-8F19-02D7BC07B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252" y="1157601"/>
            <a:ext cx="3217796" cy="4351338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79E32D1-D7EF-49ED-AC3C-BB3A492471BF}"/>
              </a:ext>
            </a:extLst>
          </p:cNvPr>
          <p:cNvSpPr txBox="1"/>
          <p:nvPr/>
        </p:nvSpPr>
        <p:spPr>
          <a:xfrm>
            <a:off x="1471613" y="57289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Buste de Pausanias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B2AF4B6-59CC-4041-B201-78722334FC0B}"/>
              </a:ext>
            </a:extLst>
          </p:cNvPr>
          <p:cNvSpPr txBox="1"/>
          <p:nvPr/>
        </p:nvSpPr>
        <p:spPr>
          <a:xfrm>
            <a:off x="7211252" y="5728974"/>
            <a:ext cx="321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Buste de Zeus</a:t>
            </a:r>
          </a:p>
        </p:txBody>
      </p:sp>
    </p:spTree>
    <p:extLst>
      <p:ext uri="{BB962C8B-B14F-4D97-AF65-F5344CB8AC3E}">
        <p14:creationId xmlns:p14="http://schemas.microsoft.com/office/powerpoint/2010/main" xmlns="" val="41201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641D3AB-9956-4A2D-AE31-4074CE05D4D1}"/>
              </a:ext>
            </a:extLst>
          </p:cNvPr>
          <p:cNvSpPr txBox="1"/>
          <p:nvPr/>
        </p:nvSpPr>
        <p:spPr>
          <a:xfrm>
            <a:off x="442913" y="414338"/>
            <a:ext cx="602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II. EXTERIEUR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C913B6B-0464-470F-BAD6-A240D3B7299C}"/>
              </a:ext>
            </a:extLst>
          </p:cNvPr>
          <p:cNvSpPr txBox="1"/>
          <p:nvPr/>
        </p:nvSpPr>
        <p:spPr>
          <a:xfrm>
            <a:off x="442913" y="1028700"/>
            <a:ext cx="10829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Dorique</a:t>
            </a:r>
            <a:r>
              <a:rPr lang="fr-FR" sz="2800" b="1" i="1" dirty="0">
                <a:latin typeface="MV Boli" panose="02000500030200090000" pitchFamily="2" charset="0"/>
                <a:cs typeface="MV Boli" panose="02000500030200090000" pitchFamily="2" charset="0"/>
              </a:rPr>
              <a:t> : </a:t>
            </a:r>
            <a:r>
              <a:rPr lang="fr-FR" sz="2800" i="1" dirty="0">
                <a:latin typeface="MV Boli" panose="02000500030200090000" pitchFamily="2" charset="0"/>
                <a:cs typeface="MV Boli" panose="02000500030200090000" pitchFamily="2" charset="0"/>
              </a:rPr>
              <a:t>qualifie un style antique grec caractérisé par des colonnes à fût cannelé sans base et un chapiteau à entablement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DFF4521-AE4A-4469-AF56-4782A709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926" y="2566392"/>
            <a:ext cx="3606356" cy="29091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656D3DB-956D-4473-9B91-F6B4FAC51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238" y="2799442"/>
            <a:ext cx="4795836" cy="26760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4C8FAB9-5D56-4C00-99C1-88C576925DC7}"/>
              </a:ext>
            </a:extLst>
          </p:cNvPr>
          <p:cNvSpPr txBox="1"/>
          <p:nvPr/>
        </p:nvSpPr>
        <p:spPr>
          <a:xfrm>
            <a:off x="657225" y="5815013"/>
            <a:ext cx="408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Reconstitution du fronton principal du temple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3E3C5E7-499E-4938-9D23-6AC579A52D65}"/>
              </a:ext>
            </a:extLst>
          </p:cNvPr>
          <p:cNvSpPr txBox="1"/>
          <p:nvPr/>
        </p:nvSpPr>
        <p:spPr>
          <a:xfrm>
            <a:off x="6286500" y="5815013"/>
            <a:ext cx="524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Reconstitution avec vue plus étendue sur le temple</a:t>
            </a:r>
          </a:p>
        </p:txBody>
      </p:sp>
    </p:spTree>
    <p:extLst>
      <p:ext uri="{BB962C8B-B14F-4D97-AF65-F5344CB8AC3E}">
        <p14:creationId xmlns:p14="http://schemas.microsoft.com/office/powerpoint/2010/main" xmlns="" val="198367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FD5DEBF-051E-4757-8FCA-06D4B6992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88" y="1581149"/>
            <a:ext cx="4514850" cy="33813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06F700B-77FD-4F65-9F7A-20FF9AF95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652" y="1581149"/>
            <a:ext cx="5005613" cy="336232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FEFE4E-FB53-49C3-AD18-DB6A5D3879C2}"/>
              </a:ext>
            </a:extLst>
          </p:cNvPr>
          <p:cNvSpPr txBox="1"/>
          <p:nvPr/>
        </p:nvSpPr>
        <p:spPr>
          <a:xfrm>
            <a:off x="685800" y="5172075"/>
            <a:ext cx="512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MV Boli" panose="02000500030200090000" pitchFamily="2" charset="0"/>
                <a:cs typeface="MV Boli" panose="02000500030200090000" pitchFamily="2" charset="0"/>
              </a:rPr>
              <a:t>Calcaire coquille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5F6FED6-30C4-4DE9-BFD4-BA399EA65797}"/>
              </a:ext>
            </a:extLst>
          </p:cNvPr>
          <p:cNvSpPr txBox="1"/>
          <p:nvPr/>
        </p:nvSpPr>
        <p:spPr>
          <a:xfrm>
            <a:off x="6096000" y="5172075"/>
            <a:ext cx="563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>
                <a:latin typeface="MV Boli" panose="02000500030200090000" pitchFamily="2" charset="0"/>
                <a:cs typeface="MV Boli" panose="02000500030200090000" pitchFamily="2" charset="0"/>
              </a:rPr>
              <a:t>Stuc blanc</a:t>
            </a:r>
          </a:p>
        </p:txBody>
      </p:sp>
    </p:spTree>
    <p:extLst>
      <p:ext uri="{BB962C8B-B14F-4D97-AF65-F5344CB8AC3E}">
        <p14:creationId xmlns:p14="http://schemas.microsoft.com/office/powerpoint/2010/main" xmlns="" val="26066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320BF42-01FE-4301-ACDE-6DCFC3A73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264" y="3719512"/>
            <a:ext cx="4692120" cy="23812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75AD7C8-209E-4199-9CEA-C41FB59E0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6838" y="413901"/>
            <a:ext cx="7718323" cy="25150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4629A77-6654-4B85-A83E-706D26F28620}"/>
              </a:ext>
            </a:extLst>
          </p:cNvPr>
          <p:cNvSpPr txBox="1"/>
          <p:nvPr/>
        </p:nvSpPr>
        <p:spPr>
          <a:xfrm>
            <a:off x="2028825" y="3114675"/>
            <a:ext cx="831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Bataille des centaures contre les Lapithes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EAABEFD-08AD-4C55-9251-532DAF1B31E7}"/>
              </a:ext>
            </a:extLst>
          </p:cNvPr>
          <p:cNvSpPr txBox="1"/>
          <p:nvPr/>
        </p:nvSpPr>
        <p:spPr>
          <a:xfrm>
            <a:off x="3629025" y="6229350"/>
            <a:ext cx="534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Course de chars</a:t>
            </a:r>
          </a:p>
        </p:txBody>
      </p:sp>
    </p:spTree>
    <p:extLst>
      <p:ext uri="{BB962C8B-B14F-4D97-AF65-F5344CB8AC3E}">
        <p14:creationId xmlns:p14="http://schemas.microsoft.com/office/powerpoint/2010/main" xmlns="" val="426886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71D8933-585D-4A3C-9579-3FEE45B69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2" y="-13652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Centaure</a:t>
            </a:r>
            <a:r>
              <a:rPr lang="fr-FR" sz="2800" b="1" i="1" dirty="0">
                <a:latin typeface="MV Boli" panose="02000500030200090000" pitchFamily="2" charset="0"/>
                <a:cs typeface="MV Boli" panose="02000500030200090000" pitchFamily="2" charset="0"/>
              </a:rPr>
              <a:t> : </a:t>
            </a:r>
            <a:r>
              <a:rPr lang="fr-FR" sz="2800" i="1" dirty="0">
                <a:latin typeface="MV Boli" panose="02000500030200090000" pitchFamily="2" charset="0"/>
                <a:cs typeface="MV Boli" panose="02000500030200090000" pitchFamily="2" charset="0"/>
              </a:rPr>
              <a:t>créature mythologique mi Homme mi cheval</a:t>
            </a:r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fr-FR" sz="2800" b="1" i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A8CD57C-D306-4305-A270-83916851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186531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r-FR" sz="2800" b="1" i="1" u="sng" dirty="0">
                <a:latin typeface="MV Boli" panose="02000500030200090000" pitchFamily="2" charset="0"/>
                <a:cs typeface="MV Boli" panose="02000500030200090000" pitchFamily="2" charset="0"/>
              </a:rPr>
              <a:t>Lapithes</a:t>
            </a:r>
            <a:r>
              <a:rPr lang="fr-FR" sz="2800" i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FR" sz="2800" b="1" i="1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fr-FR" sz="2800" i="1" dirty="0">
                <a:latin typeface="MV Boli" panose="02000500030200090000" pitchFamily="2" charset="0"/>
                <a:cs typeface="MV Boli" panose="02000500030200090000" pitchFamily="2" charset="0"/>
              </a:rPr>
              <a:t>peuple mythologique de Thessalie célèbre pour son adresse à dresser les chevaux</a:t>
            </a:r>
            <a:endParaRPr lang="fr-FR" sz="2800" b="1" i="1" u="sng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69F5481-0590-4DAE-BE33-CEA1F4E6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700" y="3429000"/>
            <a:ext cx="2857500" cy="2695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52589C3-2514-4CE8-8171-72F61D115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73" y="3254058"/>
            <a:ext cx="2614613" cy="31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1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7540959-724D-4A86-B313-29863B6F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76925" cy="735013"/>
          </a:xfrm>
        </p:spPr>
        <p:txBody>
          <a:bodyPr>
            <a:normAutofit/>
          </a:bodyPr>
          <a:lstStyle/>
          <a:p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III. INTERIEUR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550657C7-8CBD-4368-916F-110D22170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66094"/>
            <a:ext cx="3810000" cy="30988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41A58F1-F6A7-4867-96DD-36485005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950" y="2472722"/>
            <a:ext cx="5276850" cy="23921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575F50E-C8E7-4077-84AE-FFE9D578DD3C}"/>
              </a:ext>
            </a:extLst>
          </p:cNvPr>
          <p:cNvSpPr txBox="1"/>
          <p:nvPr/>
        </p:nvSpPr>
        <p:spPr>
          <a:xfrm>
            <a:off x="457199" y="5176907"/>
            <a:ext cx="454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Reconstitution avec vue intérieure sur le temple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BA2485A-DC86-4A36-9FA5-C78CD34C4E7F}"/>
              </a:ext>
            </a:extLst>
          </p:cNvPr>
          <p:cNvSpPr txBox="1"/>
          <p:nvPr/>
        </p:nvSpPr>
        <p:spPr>
          <a:xfrm>
            <a:off x="5786438" y="5176907"/>
            <a:ext cx="587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latin typeface="MV Boli" panose="02000500030200090000" pitchFamily="2" charset="0"/>
                <a:cs typeface="MV Boli" panose="02000500030200090000" pitchFamily="2" charset="0"/>
              </a:rPr>
              <a:t>Reconstitution avec angle de vue différent</a:t>
            </a:r>
          </a:p>
        </p:txBody>
      </p:sp>
    </p:spTree>
    <p:extLst>
      <p:ext uri="{BB962C8B-B14F-4D97-AF65-F5344CB8AC3E}">
        <p14:creationId xmlns:p14="http://schemas.microsoft.com/office/powerpoint/2010/main" xmlns="" val="836886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215</Words>
  <Application>Microsoft Office PowerPoint</Application>
  <PresentationFormat>Personnalisé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Temple d’Olympie</vt:lpstr>
      <vt:lpstr>Olympie (en grec ancien): Ὀλυμπία </vt:lpstr>
      <vt:lpstr>Temple Panhéllenique : est un sanctuaire de la Grèce antique dans lequel les Grecs issus de différentes cités honorent en commun le ou les mêmes dieux.</vt:lpstr>
      <vt:lpstr>Diapositive 4</vt:lpstr>
      <vt:lpstr>Diapositive 5</vt:lpstr>
      <vt:lpstr>Diapositive 6</vt:lpstr>
      <vt:lpstr>Diapositive 7</vt:lpstr>
      <vt:lpstr>Centaure : créature mythologique mi Homme mi cheval  </vt:lpstr>
      <vt:lpstr>III. INTERIEUR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Temple d’Olympie</dc:title>
  <dc:creator>Alicia Almeida</dc:creator>
  <cp:lastModifiedBy>dsi</cp:lastModifiedBy>
  <cp:revision>9</cp:revision>
  <dcterms:created xsi:type="dcterms:W3CDTF">2018-03-23T05:57:40Z</dcterms:created>
  <dcterms:modified xsi:type="dcterms:W3CDTF">2018-04-05T10:34:51Z</dcterms:modified>
</cp:coreProperties>
</file>